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fntdata" ContentType="application/x-fontdata"/>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13"/>
  </p:notesMasterIdLst>
  <p:sldIdLst>
    <p:sldId id="256" r:id="rId5"/>
    <p:sldId id="263" r:id="rId6"/>
    <p:sldId id="264" r:id="rId7"/>
    <p:sldId id="289" r:id="rId8"/>
    <p:sldId id="290" r:id="rId9"/>
    <p:sldId id="291" r:id="rId10"/>
    <p:sldId id="406" r:id="rId11"/>
    <p:sldId id="293" r:id="rId12"/>
    <p:sldId id="294" r:id="rId13"/>
    <p:sldId id="295" r:id="rId14"/>
    <p:sldId id="296" r:id="rId15"/>
    <p:sldId id="297" r:id="rId16"/>
    <p:sldId id="298" r:id="rId17"/>
    <p:sldId id="301" r:id="rId18"/>
    <p:sldId id="300" r:id="rId19"/>
    <p:sldId id="299" r:id="rId20"/>
    <p:sldId id="304" r:id="rId21"/>
    <p:sldId id="305" r:id="rId22"/>
    <p:sldId id="310" r:id="rId23"/>
    <p:sldId id="306" r:id="rId24"/>
    <p:sldId id="307" r:id="rId25"/>
    <p:sldId id="308" r:id="rId26"/>
    <p:sldId id="309" r:id="rId27"/>
    <p:sldId id="302" r:id="rId28"/>
    <p:sldId id="311" r:id="rId29"/>
    <p:sldId id="321" r:id="rId30"/>
    <p:sldId id="322" r:id="rId31"/>
    <p:sldId id="312" r:id="rId32"/>
    <p:sldId id="323" r:id="rId33"/>
    <p:sldId id="315" r:id="rId34"/>
    <p:sldId id="317" r:id="rId35"/>
    <p:sldId id="326" r:id="rId36"/>
    <p:sldId id="328" r:id="rId37"/>
    <p:sldId id="318" r:id="rId38"/>
    <p:sldId id="327" r:id="rId39"/>
    <p:sldId id="319" r:id="rId40"/>
    <p:sldId id="329" r:id="rId41"/>
    <p:sldId id="338" r:id="rId42"/>
    <p:sldId id="339" r:id="rId43"/>
    <p:sldId id="407" r:id="rId44"/>
    <p:sldId id="340" r:id="rId45"/>
    <p:sldId id="341" r:id="rId46"/>
    <p:sldId id="343" r:id="rId47"/>
    <p:sldId id="344" r:id="rId48"/>
    <p:sldId id="347" r:id="rId49"/>
    <p:sldId id="345" r:id="rId50"/>
    <p:sldId id="346" r:id="rId51"/>
    <p:sldId id="342" r:id="rId52"/>
    <p:sldId id="348" r:id="rId53"/>
    <p:sldId id="349" r:id="rId54"/>
    <p:sldId id="350" r:id="rId55"/>
    <p:sldId id="354" r:id="rId56"/>
    <p:sldId id="355" r:id="rId57"/>
    <p:sldId id="356" r:id="rId58"/>
    <p:sldId id="351" r:id="rId59"/>
    <p:sldId id="352" r:id="rId60"/>
    <p:sldId id="357" r:id="rId61"/>
    <p:sldId id="358" r:id="rId62"/>
    <p:sldId id="359" r:id="rId63"/>
    <p:sldId id="353" r:id="rId64"/>
    <p:sldId id="360" r:id="rId65"/>
    <p:sldId id="366" r:id="rId66"/>
    <p:sldId id="365" r:id="rId67"/>
    <p:sldId id="367" r:id="rId68"/>
    <p:sldId id="368" r:id="rId69"/>
    <p:sldId id="369" r:id="rId70"/>
    <p:sldId id="364" r:id="rId71"/>
    <p:sldId id="370" r:id="rId72"/>
    <p:sldId id="371" r:id="rId73"/>
    <p:sldId id="372" r:id="rId74"/>
    <p:sldId id="373" r:id="rId75"/>
    <p:sldId id="361" r:id="rId76"/>
    <p:sldId id="374" r:id="rId77"/>
    <p:sldId id="281" r:id="rId78"/>
    <p:sldId id="408" r:id="rId79"/>
    <p:sldId id="377" r:id="rId80"/>
    <p:sldId id="378" r:id="rId81"/>
    <p:sldId id="379" r:id="rId82"/>
    <p:sldId id="376" r:id="rId83"/>
    <p:sldId id="381" r:id="rId84"/>
    <p:sldId id="382" r:id="rId85"/>
    <p:sldId id="380" r:id="rId86"/>
    <p:sldId id="288" r:id="rId87"/>
    <p:sldId id="383" r:id="rId88"/>
    <p:sldId id="384" r:id="rId89"/>
    <p:sldId id="385" r:id="rId90"/>
    <p:sldId id="386" r:id="rId91"/>
    <p:sldId id="409" r:id="rId92"/>
    <p:sldId id="387" r:id="rId93"/>
    <p:sldId id="388" r:id="rId94"/>
    <p:sldId id="389" r:id="rId95"/>
    <p:sldId id="390" r:id="rId96"/>
    <p:sldId id="391" r:id="rId97"/>
    <p:sldId id="392" r:id="rId98"/>
    <p:sldId id="393" r:id="rId99"/>
    <p:sldId id="395" r:id="rId100"/>
    <p:sldId id="397" r:id="rId101"/>
    <p:sldId id="396" r:id="rId102"/>
    <p:sldId id="410" r:id="rId103"/>
    <p:sldId id="398" r:id="rId104"/>
    <p:sldId id="399" r:id="rId105"/>
    <p:sldId id="400" r:id="rId106"/>
    <p:sldId id="401" r:id="rId107"/>
    <p:sldId id="403" r:id="rId108"/>
    <p:sldId id="404" r:id="rId109"/>
    <p:sldId id="405" r:id="rId110"/>
    <p:sldId id="411" r:id="rId111"/>
    <p:sldId id="261" r:id="rId112"/>
  </p:sldIdLst>
  <p:sldSz cx="12192000" cy="6858000"/>
  <p:notesSz cx="6858000" cy="9144000"/>
  <p:embeddedFontLst>
    <p:embeddedFont>
      <p:font typeface="Calibri" panose="020F0502020204030204" pitchFamily="34" charset="0"/>
      <p:regular r:id="rId114"/>
      <p:bold r:id="rId115"/>
      <p:italic r:id="rId116"/>
      <p:boldItalic r:id="rId117"/>
    </p:embeddedFont>
    <p:embeddedFont>
      <p:font typeface="Montserrat" panose="020B0604020202020204" charset="0"/>
      <p:regular r:id="rId118"/>
      <p:bold r:id="rId119"/>
      <p:italic r:id="rId120"/>
      <p:boldItalic r:id="rId121"/>
    </p:embeddedFont>
    <p:embeddedFont>
      <p:font typeface="Montserrat Medium" panose="020B0604020202020204" charset="0"/>
      <p:regular r:id="rId122"/>
      <p:bold r:id="rId123"/>
      <p:italic r:id="rId124"/>
      <p:boldItalic r:id="rId125"/>
    </p:embeddedFont>
    <p:embeddedFont>
      <p:font typeface="Montserrat SemiBold" panose="020B0604020202020204" charset="0"/>
      <p:regular r:id="rId126"/>
      <p:bold r:id="rId127"/>
      <p:italic r:id="rId128"/>
      <p:boldItalic r:id="rId129"/>
    </p:embeddedFont>
    <p:embeddedFont>
      <p:font typeface="Wingdings 2" panose="05020102010507070707" pitchFamily="18" charset="2"/>
      <p:regular r:id="rId1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40" roundtripDataSignature="AMtx7mgm6QEbciB/sbxzI2X/7j8CwuWuU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ARDO HUMBERTO SEVILLA AGUILAR" initials="RA" lastIdx="4" clrIdx="0">
    <p:extLst>
      <p:ext uri="{19B8F6BF-5375-455C-9EA6-DF929625EA0E}">
        <p15:presenceInfo xmlns:p15="http://schemas.microsoft.com/office/powerpoint/2012/main" userId="S::rsevilla@cnsf.gob.mx::94c9c77e-ccbf-4b74-aeeb-01ce0f31e326" providerId="AD"/>
      </p:ext>
    </p:extLst>
  </p:cmAuthor>
  <p:cmAuthor id="2" name="KARINA LUNA MARTINEZ" initials="KLM" lastIdx="5" clrIdx="1">
    <p:extLst>
      <p:ext uri="{19B8F6BF-5375-455C-9EA6-DF929625EA0E}">
        <p15:presenceInfo xmlns:p15="http://schemas.microsoft.com/office/powerpoint/2012/main" userId="KARINA LUNA MARTINE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B1CDE8-0801-4A24-9563-13691C0F7992}" v="187" dt="2021-01-28T00:26:36.713"/>
    <p1510:client id="{1B50F86D-5AF9-41DD-B5BE-0EEDF83D525C}" v="1" dt="2021-01-28T00:43:11.488"/>
    <p1510:client id="{90B8F332-E345-4935-81F5-FDA1E9BF51AC}" v="10" dt="2021-01-27T04:09:45.210"/>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364" autoAdjust="0"/>
  </p:normalViewPr>
  <p:slideViewPr>
    <p:cSldViewPr snapToGrid="0">
      <p:cViewPr varScale="1">
        <p:scale>
          <a:sx n="54" d="100"/>
          <a:sy n="54" d="100"/>
        </p:scale>
        <p:origin x="86" y="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font" Target="fonts/font4.fntdata"/><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font" Target="fonts/font10.fntdata"/><Relationship Id="rId128" Type="http://schemas.openxmlformats.org/officeDocument/2006/relationships/font" Target="fonts/font15.fntdata"/><Relationship Id="rId144" Type="http://schemas.openxmlformats.org/officeDocument/2006/relationships/theme" Target="theme/theme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notesMaster" Target="notesMasters/notesMaster1.xml"/><Relationship Id="rId118" Type="http://schemas.openxmlformats.org/officeDocument/2006/relationships/font" Target="fonts/font5.fntdata"/><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font" Target="fonts/font11.fntdata"/><Relationship Id="rId129" Type="http://schemas.openxmlformats.org/officeDocument/2006/relationships/font" Target="fonts/font16.fntdata"/><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customschemas.google.com/relationships/presentationmetadata" Target="metadata"/><Relationship Id="rId14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font" Target="fonts/font1.fntdata"/><Relationship Id="rId119" Type="http://schemas.openxmlformats.org/officeDocument/2006/relationships/font" Target="fonts/font6.fntdata"/><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font" Target="fonts/font17.fntdata"/><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font" Target="fonts/font7.fntdata"/><Relationship Id="rId125" Type="http://schemas.openxmlformats.org/officeDocument/2006/relationships/font" Target="fonts/font12.fntdata"/><Relationship Id="rId141" Type="http://schemas.openxmlformats.org/officeDocument/2006/relationships/commentAuthors" Target="commentAuthors.xml"/><Relationship Id="rId146" Type="http://schemas.microsoft.com/office/2016/11/relationships/changesInfo" Target="changesInfos/changesInfo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font" Target="fonts/font2.fntdata"/><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font" Target="fonts/font13.fntdata"/><Relationship Id="rId147"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font" Target="fonts/font8.fntdata"/><Relationship Id="rId142" Type="http://schemas.openxmlformats.org/officeDocument/2006/relationships/presProps" Target="presProps.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font" Target="fonts/font3.fntdata"/><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font" Target="fonts/font14.fntdata"/><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font" Target="fonts/font9.fntdata"/><Relationship Id="rId143" Type="http://schemas.openxmlformats.org/officeDocument/2006/relationships/viewProps" Target="viewProps.xml"/><Relationship Id="rId148" Type="http://schemas.openxmlformats.org/officeDocument/2006/relationships/customXml" Target="../customXml/item4.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INA LUNA MARTINEZ" userId="82bd43ad-f19c-47b6-a940-36d3fe2d229b" providerId="ADAL" clId="{90B8F332-E345-4935-81F5-FDA1E9BF51AC}"/>
    <pc:docChg chg="undo custSel addSld delSld modSld">
      <pc:chgData name="KARINA LUNA MARTINEZ" userId="82bd43ad-f19c-47b6-a940-36d3fe2d229b" providerId="ADAL" clId="{90B8F332-E345-4935-81F5-FDA1E9BF51AC}" dt="2021-01-27T04:09:50.549" v="527" actId="20577"/>
      <pc:docMkLst>
        <pc:docMk/>
      </pc:docMkLst>
      <pc:sldChg chg="modSp mod">
        <pc:chgData name="KARINA LUNA MARTINEZ" userId="82bd43ad-f19c-47b6-a940-36d3fe2d229b" providerId="ADAL" clId="{90B8F332-E345-4935-81F5-FDA1E9BF51AC}" dt="2021-01-27T04:09:50.549" v="527" actId="20577"/>
        <pc:sldMkLst>
          <pc:docMk/>
          <pc:sldMk cId="0" sldId="256"/>
        </pc:sldMkLst>
        <pc:spChg chg="mod">
          <ac:chgData name="KARINA LUNA MARTINEZ" userId="82bd43ad-f19c-47b6-a940-36d3fe2d229b" providerId="ADAL" clId="{90B8F332-E345-4935-81F5-FDA1E9BF51AC}" dt="2021-01-27T04:09:50.549" v="527" actId="20577"/>
          <ac:spMkLst>
            <pc:docMk/>
            <pc:sldMk cId="0" sldId="256"/>
            <ac:spMk id="128" creationId="{00000000-0000-0000-0000-000000000000}"/>
          </ac:spMkLst>
        </pc:spChg>
        <pc:spChg chg="mod">
          <ac:chgData name="KARINA LUNA MARTINEZ" userId="82bd43ad-f19c-47b6-a940-36d3fe2d229b" providerId="ADAL" clId="{90B8F332-E345-4935-81F5-FDA1E9BF51AC}" dt="2021-01-27T04:09:45.210" v="524"/>
          <ac:spMkLst>
            <pc:docMk/>
            <pc:sldMk cId="0" sldId="256"/>
            <ac:spMk id="129" creationId="{00000000-0000-0000-0000-000000000000}"/>
          </ac:spMkLst>
        </pc:spChg>
      </pc:sldChg>
      <pc:sldChg chg="del">
        <pc:chgData name="KARINA LUNA MARTINEZ" userId="82bd43ad-f19c-47b6-a940-36d3fe2d229b" providerId="ADAL" clId="{90B8F332-E345-4935-81F5-FDA1E9BF51AC}" dt="2021-01-27T04:09:34.614" v="523" actId="47"/>
        <pc:sldMkLst>
          <pc:docMk/>
          <pc:sldMk cId="0" sldId="257"/>
        </pc:sldMkLst>
      </pc:sldChg>
      <pc:sldChg chg="modSp mod addCm modCm">
        <pc:chgData name="KARINA LUNA MARTINEZ" userId="82bd43ad-f19c-47b6-a940-36d3fe2d229b" providerId="ADAL" clId="{90B8F332-E345-4935-81F5-FDA1E9BF51AC}" dt="2021-01-20T18:24:12.444" v="80" actId="1589"/>
        <pc:sldMkLst>
          <pc:docMk/>
          <pc:sldMk cId="2535649828" sldId="299"/>
        </pc:sldMkLst>
        <pc:spChg chg="mod">
          <ac:chgData name="KARINA LUNA MARTINEZ" userId="82bd43ad-f19c-47b6-a940-36d3fe2d229b" providerId="ADAL" clId="{90B8F332-E345-4935-81F5-FDA1E9BF51AC}" dt="2021-01-20T18:23:37.097" v="51" actId="14100"/>
          <ac:spMkLst>
            <pc:docMk/>
            <pc:sldMk cId="2535649828" sldId="299"/>
            <ac:spMk id="20" creationId="{A5344DB0-CA91-4685-8C69-E34D542242BF}"/>
          </ac:spMkLst>
        </pc:spChg>
        <pc:spChg chg="mod">
          <ac:chgData name="KARINA LUNA MARTINEZ" userId="82bd43ad-f19c-47b6-a940-36d3fe2d229b" providerId="ADAL" clId="{90B8F332-E345-4935-81F5-FDA1E9BF51AC}" dt="2021-01-20T18:23:29.289" v="40" actId="14100"/>
          <ac:spMkLst>
            <pc:docMk/>
            <pc:sldMk cId="2535649828" sldId="299"/>
            <ac:spMk id="21" creationId="{308118A2-7791-43D7-B9DF-B035674F1F68}"/>
          </ac:spMkLst>
        </pc:spChg>
        <pc:spChg chg="mod">
          <ac:chgData name="KARINA LUNA MARTINEZ" userId="82bd43ad-f19c-47b6-a940-36d3fe2d229b" providerId="ADAL" clId="{90B8F332-E345-4935-81F5-FDA1E9BF51AC}" dt="2021-01-20T18:23:47.984" v="61" actId="20577"/>
          <ac:spMkLst>
            <pc:docMk/>
            <pc:sldMk cId="2535649828" sldId="299"/>
            <ac:spMk id="22" creationId="{2E705637-B838-4D9C-9508-AF5B04BF6D19}"/>
          </ac:spMkLst>
        </pc:spChg>
        <pc:spChg chg="mod">
          <ac:chgData name="KARINA LUNA MARTINEZ" userId="82bd43ad-f19c-47b6-a940-36d3fe2d229b" providerId="ADAL" clId="{90B8F332-E345-4935-81F5-FDA1E9BF51AC}" dt="2021-01-20T18:23:55.636" v="72" actId="20577"/>
          <ac:spMkLst>
            <pc:docMk/>
            <pc:sldMk cId="2535649828" sldId="299"/>
            <ac:spMk id="23" creationId="{617E217C-E58C-4B49-9BBF-62FB322898D0}"/>
          </ac:spMkLst>
        </pc:spChg>
        <pc:spChg chg="mod">
          <ac:chgData name="KARINA LUNA MARTINEZ" userId="82bd43ad-f19c-47b6-a940-36d3fe2d229b" providerId="ADAL" clId="{90B8F332-E345-4935-81F5-FDA1E9BF51AC}" dt="2021-01-20T18:24:02.083" v="79" actId="20577"/>
          <ac:spMkLst>
            <pc:docMk/>
            <pc:sldMk cId="2535649828" sldId="299"/>
            <ac:spMk id="24" creationId="{1DC481DF-F6D3-475D-85DA-67817C768238}"/>
          </ac:spMkLst>
        </pc:spChg>
      </pc:sldChg>
      <pc:sldChg chg="del">
        <pc:chgData name="KARINA LUNA MARTINEZ" userId="82bd43ad-f19c-47b6-a940-36d3fe2d229b" providerId="ADAL" clId="{90B8F332-E345-4935-81F5-FDA1E9BF51AC}" dt="2021-01-20T18:46:27.296" v="522" actId="47"/>
        <pc:sldMkLst>
          <pc:docMk/>
          <pc:sldMk cId="1957146235" sldId="303"/>
        </pc:sldMkLst>
      </pc:sldChg>
      <pc:sldChg chg="addSp delSp modSp mod addCm delCm">
        <pc:chgData name="KARINA LUNA MARTINEZ" userId="82bd43ad-f19c-47b6-a940-36d3fe2d229b" providerId="ADAL" clId="{90B8F332-E345-4935-81F5-FDA1E9BF51AC}" dt="2021-01-20T18:36:57.093" v="166" actId="20577"/>
        <pc:sldMkLst>
          <pc:docMk/>
          <pc:sldMk cId="79207899" sldId="304"/>
        </pc:sldMkLst>
        <pc:spChg chg="mod">
          <ac:chgData name="KARINA LUNA MARTINEZ" userId="82bd43ad-f19c-47b6-a940-36d3fe2d229b" providerId="ADAL" clId="{90B8F332-E345-4935-81F5-FDA1E9BF51AC}" dt="2021-01-20T18:36:49.433" v="156" actId="1076"/>
          <ac:spMkLst>
            <pc:docMk/>
            <pc:sldMk cId="79207899" sldId="304"/>
            <ac:spMk id="15" creationId="{53B41700-594F-4C0A-B0F7-014C6ADE08BC}"/>
          </ac:spMkLst>
        </pc:spChg>
        <pc:spChg chg="mod">
          <ac:chgData name="KARINA LUNA MARTINEZ" userId="82bd43ad-f19c-47b6-a940-36d3fe2d229b" providerId="ADAL" clId="{90B8F332-E345-4935-81F5-FDA1E9BF51AC}" dt="2021-01-20T18:36:49.924" v="157" actId="1076"/>
          <ac:spMkLst>
            <pc:docMk/>
            <pc:sldMk cId="79207899" sldId="304"/>
            <ac:spMk id="19" creationId="{FFF405DA-63C0-46C4-8585-B8CE6F89B8CF}"/>
          </ac:spMkLst>
        </pc:spChg>
        <pc:spChg chg="mod">
          <ac:chgData name="KARINA LUNA MARTINEZ" userId="82bd43ad-f19c-47b6-a940-36d3fe2d229b" providerId="ADAL" clId="{90B8F332-E345-4935-81F5-FDA1E9BF51AC}" dt="2021-01-20T18:36:55.006" v="158" actId="1076"/>
          <ac:spMkLst>
            <pc:docMk/>
            <pc:sldMk cId="79207899" sldId="304"/>
            <ac:spMk id="20" creationId="{D7D6477A-F6FB-4E76-9FA4-5FEF10724D3D}"/>
          </ac:spMkLst>
        </pc:spChg>
        <pc:spChg chg="mod">
          <ac:chgData name="KARINA LUNA MARTINEZ" userId="82bd43ad-f19c-47b6-a940-36d3fe2d229b" providerId="ADAL" clId="{90B8F332-E345-4935-81F5-FDA1E9BF51AC}" dt="2021-01-20T18:36:55.006" v="158" actId="1076"/>
          <ac:spMkLst>
            <pc:docMk/>
            <pc:sldMk cId="79207899" sldId="304"/>
            <ac:spMk id="21" creationId="{AFF75076-F14C-4441-B7FB-D03085E5E9C6}"/>
          </ac:spMkLst>
        </pc:spChg>
        <pc:spChg chg="mod">
          <ac:chgData name="KARINA LUNA MARTINEZ" userId="82bd43ad-f19c-47b6-a940-36d3fe2d229b" providerId="ADAL" clId="{90B8F332-E345-4935-81F5-FDA1E9BF51AC}" dt="2021-01-20T18:36:55.006" v="158" actId="1076"/>
          <ac:spMkLst>
            <pc:docMk/>
            <pc:sldMk cId="79207899" sldId="304"/>
            <ac:spMk id="22" creationId="{DD92EDFB-29B1-43ED-8F22-7A2CF48E7DA3}"/>
          </ac:spMkLst>
        </pc:spChg>
        <pc:spChg chg="mod">
          <ac:chgData name="KARINA LUNA MARTINEZ" userId="82bd43ad-f19c-47b6-a940-36d3fe2d229b" providerId="ADAL" clId="{90B8F332-E345-4935-81F5-FDA1E9BF51AC}" dt="2021-01-20T18:36:57.093" v="166" actId="20577"/>
          <ac:spMkLst>
            <pc:docMk/>
            <pc:sldMk cId="79207899" sldId="304"/>
            <ac:spMk id="23" creationId="{655B8C33-4FF2-480D-A0F9-FE2DA3F620BA}"/>
          </ac:spMkLst>
        </pc:spChg>
        <pc:spChg chg="add del">
          <ac:chgData name="KARINA LUNA MARTINEZ" userId="82bd43ad-f19c-47b6-a940-36d3fe2d229b" providerId="ADAL" clId="{90B8F332-E345-4935-81F5-FDA1E9BF51AC}" dt="2021-01-20T18:36:55.495" v="160" actId="478"/>
          <ac:spMkLst>
            <pc:docMk/>
            <pc:sldMk cId="79207899" sldId="304"/>
            <ac:spMk id="24" creationId="{3F6410C2-F0E6-4917-AB29-9FD52EBE48EB}"/>
          </ac:spMkLst>
        </pc:spChg>
        <pc:cxnChg chg="mod">
          <ac:chgData name="KARINA LUNA MARTINEZ" userId="82bd43ad-f19c-47b6-a940-36d3fe2d229b" providerId="ADAL" clId="{90B8F332-E345-4935-81F5-FDA1E9BF51AC}" dt="2021-01-20T18:36:55.006" v="158" actId="1076"/>
          <ac:cxnSpMkLst>
            <pc:docMk/>
            <pc:sldMk cId="79207899" sldId="304"/>
            <ac:cxnSpMk id="9" creationId="{041F221A-26FC-4949-B0FE-1AECFF4B1694}"/>
          </ac:cxnSpMkLst>
        </pc:cxnChg>
        <pc:cxnChg chg="mod">
          <ac:chgData name="KARINA LUNA MARTINEZ" userId="82bd43ad-f19c-47b6-a940-36d3fe2d229b" providerId="ADAL" clId="{90B8F332-E345-4935-81F5-FDA1E9BF51AC}" dt="2021-01-20T18:36:55.006" v="158" actId="1076"/>
          <ac:cxnSpMkLst>
            <pc:docMk/>
            <pc:sldMk cId="79207899" sldId="304"/>
            <ac:cxnSpMk id="10" creationId="{5DAF2E24-FD94-45CC-9694-2CD0F5AEC725}"/>
          </ac:cxnSpMkLst>
        </pc:cxnChg>
        <pc:cxnChg chg="mod">
          <ac:chgData name="KARINA LUNA MARTINEZ" userId="82bd43ad-f19c-47b6-a940-36d3fe2d229b" providerId="ADAL" clId="{90B8F332-E345-4935-81F5-FDA1E9BF51AC}" dt="2021-01-20T18:36:55.006" v="158" actId="1076"/>
          <ac:cxnSpMkLst>
            <pc:docMk/>
            <pc:sldMk cId="79207899" sldId="304"/>
            <ac:cxnSpMk id="16" creationId="{94A222C1-3CF5-44E2-B9F5-5951878061E7}"/>
          </ac:cxnSpMkLst>
        </pc:cxnChg>
        <pc:cxnChg chg="mod">
          <ac:chgData name="KARINA LUNA MARTINEZ" userId="82bd43ad-f19c-47b6-a940-36d3fe2d229b" providerId="ADAL" clId="{90B8F332-E345-4935-81F5-FDA1E9BF51AC}" dt="2021-01-20T18:36:55.006" v="158" actId="1076"/>
          <ac:cxnSpMkLst>
            <pc:docMk/>
            <pc:sldMk cId="79207899" sldId="304"/>
            <ac:cxnSpMk id="17" creationId="{FA91F96E-39EA-4E0D-B1EC-D98B17C70CE7}"/>
          </ac:cxnSpMkLst>
        </pc:cxnChg>
        <pc:cxnChg chg="add del">
          <ac:chgData name="KARINA LUNA MARTINEZ" userId="82bd43ad-f19c-47b6-a940-36d3fe2d229b" providerId="ADAL" clId="{90B8F332-E345-4935-81F5-FDA1E9BF51AC}" dt="2021-01-20T18:36:55.239" v="159" actId="478"/>
          <ac:cxnSpMkLst>
            <pc:docMk/>
            <pc:sldMk cId="79207899" sldId="304"/>
            <ac:cxnSpMk id="18" creationId="{3BD5CF44-6AA1-46D8-AC78-573B19C7454B}"/>
          </ac:cxnSpMkLst>
        </pc:cxnChg>
      </pc:sldChg>
      <pc:sldChg chg="addSp delSp modSp mod addCm">
        <pc:chgData name="KARINA LUNA MARTINEZ" userId="82bd43ad-f19c-47b6-a940-36d3fe2d229b" providerId="ADAL" clId="{90B8F332-E345-4935-81F5-FDA1E9BF51AC}" dt="2021-01-20T18:41:31.522" v="281" actId="1589"/>
        <pc:sldMkLst>
          <pc:docMk/>
          <pc:sldMk cId="3319796080" sldId="309"/>
        </pc:sldMkLst>
        <pc:spChg chg="mod">
          <ac:chgData name="KARINA LUNA MARTINEZ" userId="82bd43ad-f19c-47b6-a940-36d3fe2d229b" providerId="ADAL" clId="{90B8F332-E345-4935-81F5-FDA1E9BF51AC}" dt="2021-01-20T18:41:14.669" v="279" actId="14100"/>
          <ac:spMkLst>
            <pc:docMk/>
            <pc:sldMk cId="3319796080" sldId="309"/>
            <ac:spMk id="23" creationId="{D4BA5817-1001-46AD-B3EE-F5CF1DBC2D99}"/>
          </ac:spMkLst>
        </pc:spChg>
        <pc:spChg chg="mod">
          <ac:chgData name="KARINA LUNA MARTINEZ" userId="82bd43ad-f19c-47b6-a940-36d3fe2d229b" providerId="ADAL" clId="{90B8F332-E345-4935-81F5-FDA1E9BF51AC}" dt="2021-01-20T18:40:55.391" v="263" actId="20577"/>
          <ac:spMkLst>
            <pc:docMk/>
            <pc:sldMk cId="3319796080" sldId="309"/>
            <ac:spMk id="24" creationId="{5424F9E7-CA99-4C50-990B-67867E716302}"/>
          </ac:spMkLst>
        </pc:spChg>
        <pc:spChg chg="del mod">
          <ac:chgData name="KARINA LUNA MARTINEZ" userId="82bd43ad-f19c-47b6-a940-36d3fe2d229b" providerId="ADAL" clId="{90B8F332-E345-4935-81F5-FDA1E9BF51AC}" dt="2021-01-20T18:40:06.674" v="239" actId="478"/>
          <ac:spMkLst>
            <pc:docMk/>
            <pc:sldMk cId="3319796080" sldId="309"/>
            <ac:spMk id="25" creationId="{8B931BA4-3B3D-4071-8BBE-4830E9BACA18}"/>
          </ac:spMkLst>
        </pc:spChg>
        <pc:spChg chg="mod">
          <ac:chgData name="KARINA LUNA MARTINEZ" userId="82bd43ad-f19c-47b6-a940-36d3fe2d229b" providerId="ADAL" clId="{90B8F332-E345-4935-81F5-FDA1E9BF51AC}" dt="2021-01-20T18:40:39.227" v="256" actId="14100"/>
          <ac:spMkLst>
            <pc:docMk/>
            <pc:sldMk cId="3319796080" sldId="309"/>
            <ac:spMk id="26" creationId="{8082ED20-28C9-4502-89D0-F8B64ED7CE75}"/>
          </ac:spMkLst>
        </pc:spChg>
        <pc:spChg chg="mod">
          <ac:chgData name="KARINA LUNA MARTINEZ" userId="82bd43ad-f19c-47b6-a940-36d3fe2d229b" providerId="ADAL" clId="{90B8F332-E345-4935-81F5-FDA1E9BF51AC}" dt="2021-01-20T18:40:00.345" v="236" actId="27636"/>
          <ac:spMkLst>
            <pc:docMk/>
            <pc:sldMk cId="3319796080" sldId="309"/>
            <ac:spMk id="27" creationId="{13956E00-2215-44FE-AA83-241E4D405AAD}"/>
          </ac:spMkLst>
        </pc:spChg>
        <pc:spChg chg="mod">
          <ac:chgData name="KARINA LUNA MARTINEZ" userId="82bd43ad-f19c-47b6-a940-36d3fe2d229b" providerId="ADAL" clId="{90B8F332-E345-4935-81F5-FDA1E9BF51AC}" dt="2021-01-20T18:41:17.938" v="280" actId="14100"/>
          <ac:spMkLst>
            <pc:docMk/>
            <pc:sldMk cId="3319796080" sldId="309"/>
            <ac:spMk id="30" creationId="{32EDDDD1-90D5-43D7-B964-3109609B30CD}"/>
          </ac:spMkLst>
        </pc:spChg>
        <pc:spChg chg="mod">
          <ac:chgData name="KARINA LUNA MARTINEZ" userId="82bd43ad-f19c-47b6-a940-36d3fe2d229b" providerId="ADAL" clId="{90B8F332-E345-4935-81F5-FDA1E9BF51AC}" dt="2021-01-20T18:38:44.132" v="216" actId="1076"/>
          <ac:spMkLst>
            <pc:docMk/>
            <pc:sldMk cId="3319796080" sldId="309"/>
            <ac:spMk id="36" creationId="{E6C68838-368D-4F97-8AF8-5966A13545C7}"/>
          </ac:spMkLst>
        </pc:spChg>
        <pc:spChg chg="mod">
          <ac:chgData name="KARINA LUNA MARTINEZ" userId="82bd43ad-f19c-47b6-a940-36d3fe2d229b" providerId="ADAL" clId="{90B8F332-E345-4935-81F5-FDA1E9BF51AC}" dt="2021-01-20T18:39:46.682" v="232" actId="1076"/>
          <ac:spMkLst>
            <pc:docMk/>
            <pc:sldMk cId="3319796080" sldId="309"/>
            <ac:spMk id="40" creationId="{449EC854-4567-436E-8F48-CE59E46362C1}"/>
          </ac:spMkLst>
        </pc:spChg>
        <pc:spChg chg="mod">
          <ac:chgData name="KARINA LUNA MARTINEZ" userId="82bd43ad-f19c-47b6-a940-36d3fe2d229b" providerId="ADAL" clId="{90B8F332-E345-4935-81F5-FDA1E9BF51AC}" dt="2021-01-20T18:39:53.026" v="233" actId="1076"/>
          <ac:spMkLst>
            <pc:docMk/>
            <pc:sldMk cId="3319796080" sldId="309"/>
            <ac:spMk id="41" creationId="{5CF65263-B358-4F32-8557-7F3ED71182AF}"/>
          </ac:spMkLst>
        </pc:spChg>
        <pc:spChg chg="mod">
          <ac:chgData name="KARINA LUNA MARTINEZ" userId="82bd43ad-f19c-47b6-a940-36d3fe2d229b" providerId="ADAL" clId="{90B8F332-E345-4935-81F5-FDA1E9BF51AC}" dt="2021-01-20T18:39:32.156" v="227" actId="1076"/>
          <ac:spMkLst>
            <pc:docMk/>
            <pc:sldMk cId="3319796080" sldId="309"/>
            <ac:spMk id="42" creationId="{8A60BAE3-8D9E-4E06-A8AD-FEAAB1333A70}"/>
          </ac:spMkLst>
        </pc:spChg>
        <pc:spChg chg="del mod">
          <ac:chgData name="KARINA LUNA MARTINEZ" userId="82bd43ad-f19c-47b6-a940-36d3fe2d229b" providerId="ADAL" clId="{90B8F332-E345-4935-81F5-FDA1E9BF51AC}" dt="2021-01-20T18:39:28.972" v="226" actId="478"/>
          <ac:spMkLst>
            <pc:docMk/>
            <pc:sldMk cId="3319796080" sldId="309"/>
            <ac:spMk id="43" creationId="{23AAA443-E4D0-4253-995F-8332B62B71F9}"/>
          </ac:spMkLst>
        </pc:spChg>
        <pc:spChg chg="mod">
          <ac:chgData name="KARINA LUNA MARTINEZ" userId="82bd43ad-f19c-47b6-a940-36d3fe2d229b" providerId="ADAL" clId="{90B8F332-E345-4935-81F5-FDA1E9BF51AC}" dt="2021-01-20T18:38:38.756" v="215" actId="1076"/>
          <ac:spMkLst>
            <pc:docMk/>
            <pc:sldMk cId="3319796080" sldId="309"/>
            <ac:spMk id="44" creationId="{DB7AF511-EAB8-4BEE-8CB1-3BD9F08107A4}"/>
          </ac:spMkLst>
        </pc:spChg>
        <pc:spChg chg="mod">
          <ac:chgData name="KARINA LUNA MARTINEZ" userId="82bd43ad-f19c-47b6-a940-36d3fe2d229b" providerId="ADAL" clId="{90B8F332-E345-4935-81F5-FDA1E9BF51AC}" dt="2021-01-20T18:39:55.906" v="234" actId="1076"/>
          <ac:spMkLst>
            <pc:docMk/>
            <pc:sldMk cId="3319796080" sldId="309"/>
            <ac:spMk id="45" creationId="{CD18CDFA-77B4-474A-A521-CC5AE34EB1F0}"/>
          </ac:spMkLst>
        </pc:spChg>
        <pc:spChg chg="mod">
          <ac:chgData name="KARINA LUNA MARTINEZ" userId="82bd43ad-f19c-47b6-a940-36d3fe2d229b" providerId="ADAL" clId="{90B8F332-E345-4935-81F5-FDA1E9BF51AC}" dt="2021-01-20T18:39:37.523" v="228" actId="14100"/>
          <ac:spMkLst>
            <pc:docMk/>
            <pc:sldMk cId="3319796080" sldId="309"/>
            <ac:spMk id="46" creationId="{CE904A0E-2208-42D9-8E70-0FFABAC1BB0F}"/>
          </ac:spMkLst>
        </pc:spChg>
        <pc:spChg chg="add mod">
          <ac:chgData name="KARINA LUNA MARTINEZ" userId="82bd43ad-f19c-47b6-a940-36d3fe2d229b" providerId="ADAL" clId="{90B8F332-E345-4935-81F5-FDA1E9BF51AC}" dt="2021-01-20T18:39:01.174" v="218" actId="571"/>
          <ac:spMkLst>
            <pc:docMk/>
            <pc:sldMk cId="3319796080" sldId="309"/>
            <ac:spMk id="53" creationId="{1A663218-1A49-45D6-B571-385FFC6D223F}"/>
          </ac:spMkLst>
        </pc:spChg>
        <pc:spChg chg="add mod">
          <ac:chgData name="KARINA LUNA MARTINEZ" userId="82bd43ad-f19c-47b6-a940-36d3fe2d229b" providerId="ADAL" clId="{90B8F332-E345-4935-81F5-FDA1E9BF51AC}" dt="2021-01-20T18:39:01.174" v="218" actId="571"/>
          <ac:spMkLst>
            <pc:docMk/>
            <pc:sldMk cId="3319796080" sldId="309"/>
            <ac:spMk id="54" creationId="{95C546DE-0B5F-4061-9E16-95C2AD3C39AE}"/>
          </ac:spMkLst>
        </pc:spChg>
        <pc:spChg chg="add mod">
          <ac:chgData name="KARINA LUNA MARTINEZ" userId="82bd43ad-f19c-47b6-a940-36d3fe2d229b" providerId="ADAL" clId="{90B8F332-E345-4935-81F5-FDA1E9BF51AC}" dt="2021-01-20T18:39:01.174" v="218" actId="571"/>
          <ac:spMkLst>
            <pc:docMk/>
            <pc:sldMk cId="3319796080" sldId="309"/>
            <ac:spMk id="55" creationId="{B40F2FA1-84B4-4698-89E4-A7B2A663F58D}"/>
          </ac:spMkLst>
        </pc:spChg>
        <pc:cxnChg chg="mod">
          <ac:chgData name="KARINA LUNA MARTINEZ" userId="82bd43ad-f19c-47b6-a940-36d3fe2d229b" providerId="ADAL" clId="{90B8F332-E345-4935-81F5-FDA1E9BF51AC}" dt="2021-01-20T18:40:24.466" v="244" actId="1076"/>
          <ac:cxnSpMkLst>
            <pc:docMk/>
            <pc:sldMk cId="3319796080" sldId="309"/>
            <ac:cxnSpMk id="16" creationId="{FEF1C57D-DA6A-48FD-9839-356C81E9E263}"/>
          </ac:cxnSpMkLst>
        </pc:cxnChg>
        <pc:cxnChg chg="mod">
          <ac:chgData name="KARINA LUNA MARTINEZ" userId="82bd43ad-f19c-47b6-a940-36d3fe2d229b" providerId="ADAL" clId="{90B8F332-E345-4935-81F5-FDA1E9BF51AC}" dt="2021-01-20T18:40:15.270" v="242" actId="1076"/>
          <ac:cxnSpMkLst>
            <pc:docMk/>
            <pc:sldMk cId="3319796080" sldId="309"/>
            <ac:cxnSpMk id="20" creationId="{D1C2DFFD-BBB4-47B1-848D-B07DAB328116}"/>
          </ac:cxnSpMkLst>
        </pc:cxnChg>
        <pc:cxnChg chg="del">
          <ac:chgData name="KARINA LUNA MARTINEZ" userId="82bd43ad-f19c-47b6-a940-36d3fe2d229b" providerId="ADAL" clId="{90B8F332-E345-4935-81F5-FDA1E9BF51AC}" dt="2021-01-20T18:40:04.572" v="237" actId="478"/>
          <ac:cxnSpMkLst>
            <pc:docMk/>
            <pc:sldMk cId="3319796080" sldId="309"/>
            <ac:cxnSpMk id="21" creationId="{30EC5792-B61B-4B9F-84D1-BA6C16F3906E}"/>
          </ac:cxnSpMkLst>
        </pc:cxnChg>
        <pc:cxnChg chg="mod">
          <ac:chgData name="KARINA LUNA MARTINEZ" userId="82bd43ad-f19c-47b6-a940-36d3fe2d229b" providerId="ADAL" clId="{90B8F332-E345-4935-81F5-FDA1E9BF51AC}" dt="2021-01-20T18:38:14.359" v="208" actId="1076"/>
          <ac:cxnSpMkLst>
            <pc:docMk/>
            <pc:sldMk cId="3319796080" sldId="309"/>
            <ac:cxnSpMk id="31" creationId="{398DB14C-AF1F-431B-9A59-D49873DE9343}"/>
          </ac:cxnSpMkLst>
        </pc:cxnChg>
        <pc:cxnChg chg="mod">
          <ac:chgData name="KARINA LUNA MARTINEZ" userId="82bd43ad-f19c-47b6-a940-36d3fe2d229b" providerId="ADAL" clId="{90B8F332-E345-4935-81F5-FDA1E9BF51AC}" dt="2021-01-20T18:39:39.368" v="229" actId="1076"/>
          <ac:cxnSpMkLst>
            <pc:docMk/>
            <pc:sldMk cId="3319796080" sldId="309"/>
            <ac:cxnSpMk id="33" creationId="{428001D9-CC53-4842-93CB-859CAB8A4290}"/>
          </ac:cxnSpMkLst>
        </pc:cxnChg>
        <pc:cxnChg chg="mod">
          <ac:chgData name="KARINA LUNA MARTINEZ" userId="82bd43ad-f19c-47b6-a940-36d3fe2d229b" providerId="ADAL" clId="{90B8F332-E345-4935-81F5-FDA1E9BF51AC}" dt="2021-01-20T18:39:44.068" v="231" actId="1076"/>
          <ac:cxnSpMkLst>
            <pc:docMk/>
            <pc:sldMk cId="3319796080" sldId="309"/>
            <ac:cxnSpMk id="37" creationId="{AE9196D8-A52F-40DE-9991-816FB1467162}"/>
          </ac:cxnSpMkLst>
        </pc:cxnChg>
        <pc:cxnChg chg="del mod">
          <ac:chgData name="KARINA LUNA MARTINEZ" userId="82bd43ad-f19c-47b6-a940-36d3fe2d229b" providerId="ADAL" clId="{90B8F332-E345-4935-81F5-FDA1E9BF51AC}" dt="2021-01-20T18:39:25.204" v="225" actId="478"/>
          <ac:cxnSpMkLst>
            <pc:docMk/>
            <pc:sldMk cId="3319796080" sldId="309"/>
            <ac:cxnSpMk id="38" creationId="{647D2416-FD82-46E7-A58E-133366463B4F}"/>
          </ac:cxnSpMkLst>
        </pc:cxnChg>
        <pc:cxnChg chg="add mod">
          <ac:chgData name="KARINA LUNA MARTINEZ" userId="82bd43ad-f19c-47b6-a940-36d3fe2d229b" providerId="ADAL" clId="{90B8F332-E345-4935-81F5-FDA1E9BF51AC}" dt="2021-01-20T18:39:01.174" v="218" actId="571"/>
          <ac:cxnSpMkLst>
            <pc:docMk/>
            <pc:sldMk cId="3319796080" sldId="309"/>
            <ac:cxnSpMk id="48" creationId="{04E99771-DB04-4AA0-BB7A-7B11728C39B6}"/>
          </ac:cxnSpMkLst>
        </pc:cxnChg>
        <pc:cxnChg chg="add mod">
          <ac:chgData name="KARINA LUNA MARTINEZ" userId="82bd43ad-f19c-47b6-a940-36d3fe2d229b" providerId="ADAL" clId="{90B8F332-E345-4935-81F5-FDA1E9BF51AC}" dt="2021-01-20T18:39:01.174" v="218" actId="571"/>
          <ac:cxnSpMkLst>
            <pc:docMk/>
            <pc:sldMk cId="3319796080" sldId="309"/>
            <ac:cxnSpMk id="49" creationId="{E518794E-A5E5-4586-803C-5F098FE0ECC1}"/>
          </ac:cxnSpMkLst>
        </pc:cxnChg>
        <pc:cxnChg chg="add mod">
          <ac:chgData name="KARINA LUNA MARTINEZ" userId="82bd43ad-f19c-47b6-a940-36d3fe2d229b" providerId="ADAL" clId="{90B8F332-E345-4935-81F5-FDA1E9BF51AC}" dt="2021-01-20T18:39:01.174" v="218" actId="571"/>
          <ac:cxnSpMkLst>
            <pc:docMk/>
            <pc:sldMk cId="3319796080" sldId="309"/>
            <ac:cxnSpMk id="52" creationId="{F10DA690-43F7-4A7B-A4AB-0F9202C2B5ED}"/>
          </ac:cxnSpMkLst>
        </pc:cxnChg>
      </pc:sldChg>
      <pc:sldChg chg="modSp mod">
        <pc:chgData name="KARINA LUNA MARTINEZ" userId="82bd43ad-f19c-47b6-a940-36d3fe2d229b" providerId="ADAL" clId="{90B8F332-E345-4935-81F5-FDA1E9BF51AC}" dt="2021-01-20T18:21:29.250" v="3" actId="313"/>
        <pc:sldMkLst>
          <pc:docMk/>
          <pc:sldMk cId="1326052817" sldId="340"/>
        </pc:sldMkLst>
        <pc:spChg chg="mod">
          <ac:chgData name="KARINA LUNA MARTINEZ" userId="82bd43ad-f19c-47b6-a940-36d3fe2d229b" providerId="ADAL" clId="{90B8F332-E345-4935-81F5-FDA1E9BF51AC}" dt="2021-01-20T18:21:29.250" v="3" actId="313"/>
          <ac:spMkLst>
            <pc:docMk/>
            <pc:sldMk cId="1326052817" sldId="340"/>
            <ac:spMk id="8" creationId="{BF5B89FE-437E-4193-88EA-A6CA608A6622}"/>
          </ac:spMkLst>
        </pc:spChg>
        <pc:spChg chg="mod">
          <ac:chgData name="KARINA LUNA MARTINEZ" userId="82bd43ad-f19c-47b6-a940-36d3fe2d229b" providerId="ADAL" clId="{90B8F332-E345-4935-81F5-FDA1E9BF51AC}" dt="2021-01-20T18:21:23.662" v="2" actId="313"/>
          <ac:spMkLst>
            <pc:docMk/>
            <pc:sldMk cId="1326052817" sldId="340"/>
            <ac:spMk id="177" creationId="{00000000-0000-0000-0000-000000000000}"/>
          </ac:spMkLst>
        </pc:spChg>
        <pc:spChg chg="mod">
          <ac:chgData name="KARINA LUNA MARTINEZ" userId="82bd43ad-f19c-47b6-a940-36d3fe2d229b" providerId="ADAL" clId="{90B8F332-E345-4935-81F5-FDA1E9BF51AC}" dt="2021-01-20T18:21:19.693" v="0" actId="313"/>
          <ac:spMkLst>
            <pc:docMk/>
            <pc:sldMk cId="1326052817" sldId="340"/>
            <ac:spMk id="178" creationId="{00000000-0000-0000-0000-000000000000}"/>
          </ac:spMkLst>
        </pc:spChg>
      </pc:sldChg>
      <pc:sldChg chg="modSp mod addCm">
        <pc:chgData name="KARINA LUNA MARTINEZ" userId="82bd43ad-f19c-47b6-a940-36d3fe2d229b" providerId="ADAL" clId="{90B8F332-E345-4935-81F5-FDA1E9BF51AC}" dt="2021-01-20T18:44:14.717" v="283" actId="1589"/>
        <pc:sldMkLst>
          <pc:docMk/>
          <pc:sldMk cId="1243484117" sldId="382"/>
        </pc:sldMkLst>
        <pc:spChg chg="mod">
          <ac:chgData name="KARINA LUNA MARTINEZ" userId="82bd43ad-f19c-47b6-a940-36d3fe2d229b" providerId="ADAL" clId="{90B8F332-E345-4935-81F5-FDA1E9BF51AC}" dt="2021-01-20T18:43:59.653" v="282" actId="108"/>
          <ac:spMkLst>
            <pc:docMk/>
            <pc:sldMk cId="1243484117" sldId="382"/>
            <ac:spMk id="176" creationId="{00000000-0000-0000-0000-000000000000}"/>
          </ac:spMkLst>
        </pc:spChg>
      </pc:sldChg>
      <pc:sldChg chg="modSp mod">
        <pc:chgData name="KARINA LUNA MARTINEZ" userId="82bd43ad-f19c-47b6-a940-36d3fe2d229b" providerId="ADAL" clId="{90B8F332-E345-4935-81F5-FDA1E9BF51AC}" dt="2021-01-20T18:46:09.232" v="521" actId="20577"/>
        <pc:sldMkLst>
          <pc:docMk/>
          <pc:sldMk cId="137332621" sldId="393"/>
        </pc:sldMkLst>
        <pc:spChg chg="mod">
          <ac:chgData name="KARINA LUNA MARTINEZ" userId="82bd43ad-f19c-47b6-a940-36d3fe2d229b" providerId="ADAL" clId="{90B8F332-E345-4935-81F5-FDA1E9BF51AC}" dt="2021-01-20T18:46:09.232" v="521" actId="20577"/>
          <ac:spMkLst>
            <pc:docMk/>
            <pc:sldMk cId="137332621" sldId="393"/>
            <ac:spMk id="177" creationId="{00000000-0000-0000-0000-000000000000}"/>
          </ac:spMkLst>
        </pc:spChg>
      </pc:sldChg>
      <pc:sldChg chg="modSp add mod">
        <pc:chgData name="KARINA LUNA MARTINEZ" userId="82bd43ad-f19c-47b6-a940-36d3fe2d229b" providerId="ADAL" clId="{90B8F332-E345-4935-81F5-FDA1E9BF51AC}" dt="2021-01-20T18:22:22.869" v="10" actId="115"/>
        <pc:sldMkLst>
          <pc:docMk/>
          <pc:sldMk cId="70821306" sldId="406"/>
        </pc:sldMkLst>
        <pc:spChg chg="mod">
          <ac:chgData name="KARINA LUNA MARTINEZ" userId="82bd43ad-f19c-47b6-a940-36d3fe2d229b" providerId="ADAL" clId="{90B8F332-E345-4935-81F5-FDA1E9BF51AC}" dt="2021-01-20T18:22:22.869" v="10" actId="115"/>
          <ac:spMkLst>
            <pc:docMk/>
            <pc:sldMk cId="70821306" sldId="406"/>
            <ac:spMk id="176" creationId="{00000000-0000-0000-0000-000000000000}"/>
          </ac:spMkLst>
        </pc:spChg>
      </pc:sldChg>
      <pc:sldChg chg="modSp add">
        <pc:chgData name="KARINA LUNA MARTINEZ" userId="82bd43ad-f19c-47b6-a940-36d3fe2d229b" providerId="ADAL" clId="{90B8F332-E345-4935-81F5-FDA1E9BF51AC}" dt="2021-01-20T18:22:53.598" v="12"/>
        <pc:sldMkLst>
          <pc:docMk/>
          <pc:sldMk cId="2747322472" sldId="407"/>
        </pc:sldMkLst>
        <pc:spChg chg="mod">
          <ac:chgData name="KARINA LUNA MARTINEZ" userId="82bd43ad-f19c-47b6-a940-36d3fe2d229b" providerId="ADAL" clId="{90B8F332-E345-4935-81F5-FDA1E9BF51AC}" dt="2021-01-20T18:22:53.598" v="12"/>
          <ac:spMkLst>
            <pc:docMk/>
            <pc:sldMk cId="2747322472" sldId="407"/>
            <ac:spMk id="176" creationId="{00000000-0000-0000-0000-000000000000}"/>
          </ac:spMkLst>
        </pc:spChg>
      </pc:sldChg>
      <pc:sldMasterChg chg="delSldLayout">
        <pc:chgData name="KARINA LUNA MARTINEZ" userId="82bd43ad-f19c-47b6-a940-36d3fe2d229b" providerId="ADAL" clId="{90B8F332-E345-4935-81F5-FDA1E9BF51AC}" dt="2021-01-27T04:09:34.614" v="523" actId="47"/>
        <pc:sldMasterMkLst>
          <pc:docMk/>
          <pc:sldMasterMk cId="0" sldId="2147483648"/>
        </pc:sldMasterMkLst>
        <pc:sldLayoutChg chg="del">
          <pc:chgData name="KARINA LUNA MARTINEZ" userId="82bd43ad-f19c-47b6-a940-36d3fe2d229b" providerId="ADAL" clId="{90B8F332-E345-4935-81F5-FDA1E9BF51AC}" dt="2021-01-27T04:09:34.614" v="523" actId="47"/>
          <pc:sldLayoutMkLst>
            <pc:docMk/>
            <pc:sldMasterMk cId="0" sldId="2147483648"/>
            <pc:sldLayoutMk cId="0" sldId="2147483650"/>
          </pc:sldLayoutMkLst>
        </pc:sldLayoutChg>
      </pc:sldMasterChg>
    </pc:docChg>
  </pc:docChgLst>
  <pc:docChgLst>
    <pc:chgData name="RICARDO HUMBERTO SEVILLA AGUILAR" userId="S::rsevilla@cnsf.gob.mx::94c9c77e-ccbf-4b74-aeeb-01ce0f31e326" providerId="AD" clId="Web-{389FFFB0-FAF2-4BF9-8BB5-E67E4A026E2E}"/>
    <pc:docChg chg="modSld sldOrd">
      <pc:chgData name="RICARDO HUMBERTO SEVILLA AGUILAR" userId="S::rsevilla@cnsf.gob.mx::94c9c77e-ccbf-4b74-aeeb-01ce0f31e326" providerId="AD" clId="Web-{389FFFB0-FAF2-4BF9-8BB5-E67E4A026E2E}" dt="2021-01-22T01:34:11.976" v="131" actId="20577"/>
      <pc:docMkLst>
        <pc:docMk/>
      </pc:docMkLst>
      <pc:sldChg chg="ord">
        <pc:chgData name="RICARDO HUMBERTO SEVILLA AGUILAR" userId="S::rsevilla@cnsf.gob.mx::94c9c77e-ccbf-4b74-aeeb-01ce0f31e326" providerId="AD" clId="Web-{389FFFB0-FAF2-4BF9-8BB5-E67E4A026E2E}" dt="2021-01-22T01:24:23.544" v="1"/>
        <pc:sldMkLst>
          <pc:docMk/>
          <pc:sldMk cId="1852366846" sldId="291"/>
        </pc:sldMkLst>
      </pc:sldChg>
      <pc:sldChg chg="modSp">
        <pc:chgData name="RICARDO HUMBERTO SEVILLA AGUILAR" userId="S::rsevilla@cnsf.gob.mx::94c9c77e-ccbf-4b74-aeeb-01ce0f31e326" providerId="AD" clId="Web-{389FFFB0-FAF2-4BF9-8BB5-E67E4A026E2E}" dt="2021-01-22T01:33:07.664" v="60" actId="20577"/>
        <pc:sldMkLst>
          <pc:docMk/>
          <pc:sldMk cId="3456755236" sldId="344"/>
        </pc:sldMkLst>
        <pc:spChg chg="mod">
          <ac:chgData name="RICARDO HUMBERTO SEVILLA AGUILAR" userId="S::rsevilla@cnsf.gob.mx::94c9c77e-ccbf-4b74-aeeb-01ce0f31e326" providerId="AD" clId="Web-{389FFFB0-FAF2-4BF9-8BB5-E67E4A026E2E}" dt="2021-01-22T01:33:07.664" v="60" actId="20577"/>
          <ac:spMkLst>
            <pc:docMk/>
            <pc:sldMk cId="3456755236" sldId="344"/>
            <ac:spMk id="177" creationId="{00000000-0000-0000-0000-000000000000}"/>
          </ac:spMkLst>
        </pc:spChg>
      </pc:sldChg>
      <pc:sldChg chg="ord">
        <pc:chgData name="RICARDO HUMBERTO SEVILLA AGUILAR" userId="S::rsevilla@cnsf.gob.mx::94c9c77e-ccbf-4b74-aeeb-01ce0f31e326" providerId="AD" clId="Web-{389FFFB0-FAF2-4BF9-8BB5-E67E4A026E2E}" dt="2021-01-22T01:24:13.466" v="0"/>
        <pc:sldMkLst>
          <pc:docMk/>
          <pc:sldMk cId="70821306" sldId="406"/>
        </pc:sldMkLst>
      </pc:sldChg>
      <pc:sldChg chg="modSp ord">
        <pc:chgData name="RICARDO HUMBERTO SEVILLA AGUILAR" userId="S::rsevilla@cnsf.gob.mx::94c9c77e-ccbf-4b74-aeeb-01ce0f31e326" providerId="AD" clId="Web-{389FFFB0-FAF2-4BF9-8BB5-E67E4A026E2E}" dt="2021-01-22T01:34:11.976" v="131" actId="20577"/>
        <pc:sldMkLst>
          <pc:docMk/>
          <pc:sldMk cId="2747322472" sldId="407"/>
        </pc:sldMkLst>
        <pc:spChg chg="mod">
          <ac:chgData name="RICARDO HUMBERTO SEVILLA AGUILAR" userId="S::rsevilla@cnsf.gob.mx::94c9c77e-ccbf-4b74-aeeb-01ce0f31e326" providerId="AD" clId="Web-{389FFFB0-FAF2-4BF9-8BB5-E67E4A026E2E}" dt="2021-01-22T01:34:11.976" v="131" actId="20577"/>
          <ac:spMkLst>
            <pc:docMk/>
            <pc:sldMk cId="2747322472" sldId="407"/>
            <ac:spMk id="177" creationId="{00000000-0000-0000-0000-000000000000}"/>
          </ac:spMkLst>
        </pc:spChg>
        <pc:spChg chg="mod">
          <ac:chgData name="RICARDO HUMBERTO SEVILLA AGUILAR" userId="S::rsevilla@cnsf.gob.mx::94c9c77e-ccbf-4b74-aeeb-01ce0f31e326" providerId="AD" clId="Web-{389FFFB0-FAF2-4BF9-8BB5-E67E4A026E2E}" dt="2021-01-22T01:29:59.494" v="13" actId="20577"/>
          <ac:spMkLst>
            <pc:docMk/>
            <pc:sldMk cId="2747322472" sldId="407"/>
            <ac:spMk id="178" creationId="{00000000-0000-0000-0000-000000000000}"/>
          </ac:spMkLst>
        </pc:spChg>
      </pc:sldChg>
    </pc:docChg>
  </pc:docChgLst>
  <pc:docChgLst>
    <pc:chgData name="RICARDO HUMBERTO SEVILLA AGUILAR" userId="S::rsevilla@cnsf.gob.mx::94c9c77e-ccbf-4b74-aeeb-01ce0f31e326" providerId="AD" clId="Web-{1B50F86D-5AF9-41DD-B5BE-0EEDF83D525C}"/>
    <pc:docChg chg="addSld">
      <pc:chgData name="RICARDO HUMBERTO SEVILLA AGUILAR" userId="S::rsevilla@cnsf.gob.mx::94c9c77e-ccbf-4b74-aeeb-01ce0f31e326" providerId="AD" clId="Web-{1B50F86D-5AF9-41DD-B5BE-0EEDF83D525C}" dt="2021-01-28T00:43:11.488" v="0"/>
      <pc:docMkLst>
        <pc:docMk/>
      </pc:docMkLst>
      <pc:sldChg chg="add">
        <pc:chgData name="RICARDO HUMBERTO SEVILLA AGUILAR" userId="S::rsevilla@cnsf.gob.mx::94c9c77e-ccbf-4b74-aeeb-01ce0f31e326" providerId="AD" clId="Web-{1B50F86D-5AF9-41DD-B5BE-0EEDF83D525C}" dt="2021-01-28T00:43:11.488" v="0"/>
        <pc:sldMkLst>
          <pc:docMk/>
          <pc:sldMk cId="2939758192" sldId="411"/>
        </pc:sldMkLst>
      </pc:sldChg>
      <pc:sldMasterChg chg="addSldLayout">
        <pc:chgData name="RICARDO HUMBERTO SEVILLA AGUILAR" userId="S::rsevilla@cnsf.gob.mx::94c9c77e-ccbf-4b74-aeeb-01ce0f31e326" providerId="AD" clId="Web-{1B50F86D-5AF9-41DD-B5BE-0EEDF83D525C}" dt="2021-01-28T00:43:11.488" v="0"/>
        <pc:sldMasterMkLst>
          <pc:docMk/>
          <pc:sldMasterMk cId="0" sldId="2147483648"/>
        </pc:sldMasterMkLst>
        <pc:sldLayoutChg chg="add">
          <pc:chgData name="RICARDO HUMBERTO SEVILLA AGUILAR" userId="S::rsevilla@cnsf.gob.mx::94c9c77e-ccbf-4b74-aeeb-01ce0f31e326" providerId="AD" clId="Web-{1B50F86D-5AF9-41DD-B5BE-0EEDF83D525C}" dt="2021-01-28T00:43:11.488" v="0"/>
          <pc:sldLayoutMkLst>
            <pc:docMk/>
            <pc:sldMasterMk cId="0" sldId="2147483648"/>
            <pc:sldLayoutMk cId="0" sldId="2147483650"/>
          </pc:sldLayoutMkLst>
        </pc:sldLayoutChg>
        <pc:sldLayoutChg chg="add">
          <pc:chgData name="RICARDO HUMBERTO SEVILLA AGUILAR" userId="S::rsevilla@cnsf.gob.mx::94c9c77e-ccbf-4b74-aeeb-01ce0f31e326" providerId="AD" clId="Web-{1B50F86D-5AF9-41DD-B5BE-0EEDF83D525C}" dt="2021-01-28T00:43:11.488" v="0"/>
          <pc:sldLayoutMkLst>
            <pc:docMk/>
            <pc:sldMasterMk cId="0" sldId="2147483648"/>
            <pc:sldLayoutMk cId="0" sldId="2147483651"/>
          </pc:sldLayoutMkLst>
        </pc:sldLayoutChg>
        <pc:sldLayoutChg chg="add">
          <pc:chgData name="RICARDO HUMBERTO SEVILLA AGUILAR" userId="S::rsevilla@cnsf.gob.mx::94c9c77e-ccbf-4b74-aeeb-01ce0f31e326" providerId="AD" clId="Web-{1B50F86D-5AF9-41DD-B5BE-0EEDF83D525C}" dt="2021-01-28T00:43:11.488" v="0"/>
          <pc:sldLayoutMkLst>
            <pc:docMk/>
            <pc:sldMasterMk cId="0" sldId="2147483648"/>
            <pc:sldLayoutMk cId="0" sldId="2147483654"/>
          </pc:sldLayoutMkLst>
        </pc:sldLayoutChg>
      </pc:sldMasterChg>
    </pc:docChg>
  </pc:docChgLst>
  <pc:docChgLst>
    <pc:chgData name="RICARDO HUMBERTO SEVILLA AGUILAR" userId="S::rsevilla@cnsf.gob.mx::94c9c77e-ccbf-4b74-aeeb-01ce0f31e326" providerId="AD" clId="Web-{0BB1CDE8-0801-4A24-9563-13691C0F7992}"/>
    <pc:docChg chg="modSld">
      <pc:chgData name="RICARDO HUMBERTO SEVILLA AGUILAR" userId="S::rsevilla@cnsf.gob.mx::94c9c77e-ccbf-4b74-aeeb-01ce0f31e326" providerId="AD" clId="Web-{0BB1CDE8-0801-4A24-9563-13691C0F7992}" dt="2021-01-28T00:26:36.713" v="168" actId="20577"/>
      <pc:docMkLst>
        <pc:docMk/>
      </pc:docMkLst>
      <pc:sldChg chg="modSp">
        <pc:chgData name="RICARDO HUMBERTO SEVILLA AGUILAR" userId="S::rsevilla@cnsf.gob.mx::94c9c77e-ccbf-4b74-aeeb-01ce0f31e326" providerId="AD" clId="Web-{0BB1CDE8-0801-4A24-9563-13691C0F7992}" dt="2021-01-27T23:06:35.975" v="30" actId="20577"/>
        <pc:sldMkLst>
          <pc:docMk/>
          <pc:sldMk cId="1852366846" sldId="291"/>
        </pc:sldMkLst>
        <pc:spChg chg="mod">
          <ac:chgData name="RICARDO HUMBERTO SEVILLA AGUILAR" userId="S::rsevilla@cnsf.gob.mx::94c9c77e-ccbf-4b74-aeeb-01ce0f31e326" providerId="AD" clId="Web-{0BB1CDE8-0801-4A24-9563-13691C0F7992}" dt="2021-01-27T23:06:35.975" v="30" actId="20577"/>
          <ac:spMkLst>
            <pc:docMk/>
            <pc:sldMk cId="1852366846" sldId="291"/>
            <ac:spMk id="177" creationId="{00000000-0000-0000-0000-000000000000}"/>
          </ac:spMkLst>
        </pc:spChg>
      </pc:sldChg>
      <pc:sldChg chg="modSp">
        <pc:chgData name="RICARDO HUMBERTO SEVILLA AGUILAR" userId="S::rsevilla@cnsf.gob.mx::94c9c77e-ccbf-4b74-aeeb-01ce0f31e326" providerId="AD" clId="Web-{0BB1CDE8-0801-4A24-9563-13691C0F7992}" dt="2021-01-27T23:07:33.710" v="42" actId="20577"/>
        <pc:sldMkLst>
          <pc:docMk/>
          <pc:sldMk cId="2672739020" sldId="298"/>
        </pc:sldMkLst>
        <pc:spChg chg="mod">
          <ac:chgData name="RICARDO HUMBERTO SEVILLA AGUILAR" userId="S::rsevilla@cnsf.gob.mx::94c9c77e-ccbf-4b74-aeeb-01ce0f31e326" providerId="AD" clId="Web-{0BB1CDE8-0801-4A24-9563-13691C0F7992}" dt="2021-01-27T23:07:33.710" v="42" actId="20577"/>
          <ac:spMkLst>
            <pc:docMk/>
            <pc:sldMk cId="2672739020" sldId="298"/>
            <ac:spMk id="177" creationId="{00000000-0000-0000-0000-000000000000}"/>
          </ac:spMkLst>
        </pc:spChg>
      </pc:sldChg>
      <pc:sldChg chg="modSp">
        <pc:chgData name="RICARDO HUMBERTO SEVILLA AGUILAR" userId="S::rsevilla@cnsf.gob.mx::94c9c77e-ccbf-4b74-aeeb-01ce0f31e326" providerId="AD" clId="Web-{0BB1CDE8-0801-4A24-9563-13691C0F7992}" dt="2021-01-27T23:08:37.962" v="62" actId="20577"/>
        <pc:sldMkLst>
          <pc:docMk/>
          <pc:sldMk cId="2535649828" sldId="299"/>
        </pc:sldMkLst>
        <pc:spChg chg="mod">
          <ac:chgData name="RICARDO HUMBERTO SEVILLA AGUILAR" userId="S::rsevilla@cnsf.gob.mx::94c9c77e-ccbf-4b74-aeeb-01ce0f31e326" providerId="AD" clId="Web-{0BB1CDE8-0801-4A24-9563-13691C0F7992}" dt="2021-01-27T23:08:37.962" v="62" actId="20577"/>
          <ac:spMkLst>
            <pc:docMk/>
            <pc:sldMk cId="2535649828" sldId="299"/>
            <ac:spMk id="177" creationId="{00000000-0000-0000-0000-000000000000}"/>
          </ac:spMkLst>
        </pc:spChg>
      </pc:sldChg>
      <pc:sldChg chg="modSp">
        <pc:chgData name="RICARDO HUMBERTO SEVILLA AGUILAR" userId="S::rsevilla@cnsf.gob.mx::94c9c77e-ccbf-4b74-aeeb-01ce0f31e326" providerId="AD" clId="Web-{0BB1CDE8-0801-4A24-9563-13691C0F7992}" dt="2021-01-27T23:08:08.071" v="59" actId="20577"/>
        <pc:sldMkLst>
          <pc:docMk/>
          <pc:sldMk cId="3437782333" sldId="301"/>
        </pc:sldMkLst>
        <pc:spChg chg="mod">
          <ac:chgData name="RICARDO HUMBERTO SEVILLA AGUILAR" userId="S::rsevilla@cnsf.gob.mx::94c9c77e-ccbf-4b74-aeeb-01ce0f31e326" providerId="AD" clId="Web-{0BB1CDE8-0801-4A24-9563-13691C0F7992}" dt="2021-01-27T23:08:08.071" v="59" actId="20577"/>
          <ac:spMkLst>
            <pc:docMk/>
            <pc:sldMk cId="3437782333" sldId="301"/>
            <ac:spMk id="177" creationId="{00000000-0000-0000-0000-000000000000}"/>
          </ac:spMkLst>
        </pc:spChg>
      </pc:sldChg>
      <pc:sldChg chg="modSp">
        <pc:chgData name="RICARDO HUMBERTO SEVILLA AGUILAR" userId="S::rsevilla@cnsf.gob.mx::94c9c77e-ccbf-4b74-aeeb-01ce0f31e326" providerId="AD" clId="Web-{0BB1CDE8-0801-4A24-9563-13691C0F7992}" dt="2021-01-27T23:09:47.917" v="77" actId="20577"/>
        <pc:sldMkLst>
          <pc:docMk/>
          <pc:sldMk cId="79207899" sldId="304"/>
        </pc:sldMkLst>
        <pc:spChg chg="mod">
          <ac:chgData name="RICARDO HUMBERTO SEVILLA AGUILAR" userId="S::rsevilla@cnsf.gob.mx::94c9c77e-ccbf-4b74-aeeb-01ce0f31e326" providerId="AD" clId="Web-{0BB1CDE8-0801-4A24-9563-13691C0F7992}" dt="2021-01-27T23:09:22.182" v="70" actId="1076"/>
          <ac:spMkLst>
            <pc:docMk/>
            <pc:sldMk cId="79207899" sldId="304"/>
            <ac:spMk id="23" creationId="{655B8C33-4FF2-480D-A0F9-FE2DA3F620BA}"/>
          </ac:spMkLst>
        </pc:spChg>
        <pc:spChg chg="mod">
          <ac:chgData name="RICARDO HUMBERTO SEVILLA AGUILAR" userId="S::rsevilla@cnsf.gob.mx::94c9c77e-ccbf-4b74-aeeb-01ce0f31e326" providerId="AD" clId="Web-{0BB1CDE8-0801-4A24-9563-13691C0F7992}" dt="2021-01-27T23:09:34.401" v="74" actId="20577"/>
          <ac:spMkLst>
            <pc:docMk/>
            <pc:sldMk cId="79207899" sldId="304"/>
            <ac:spMk id="24" creationId="{3F6410C2-F0E6-4917-AB29-9FD52EBE48EB}"/>
          </ac:spMkLst>
        </pc:spChg>
        <pc:spChg chg="mod">
          <ac:chgData name="RICARDO HUMBERTO SEVILLA AGUILAR" userId="S::rsevilla@cnsf.gob.mx::94c9c77e-ccbf-4b74-aeeb-01ce0f31e326" providerId="AD" clId="Web-{0BB1CDE8-0801-4A24-9563-13691C0F7992}" dt="2021-01-27T23:09:47.917" v="77" actId="20577"/>
          <ac:spMkLst>
            <pc:docMk/>
            <pc:sldMk cId="79207899" sldId="304"/>
            <ac:spMk id="177" creationId="{00000000-0000-0000-0000-000000000000}"/>
          </ac:spMkLst>
        </pc:spChg>
      </pc:sldChg>
      <pc:sldChg chg="modSp">
        <pc:chgData name="RICARDO HUMBERTO SEVILLA AGUILAR" userId="S::rsevilla@cnsf.gob.mx::94c9c77e-ccbf-4b74-aeeb-01ce0f31e326" providerId="AD" clId="Web-{0BB1CDE8-0801-4A24-9563-13691C0F7992}" dt="2021-01-27T23:13:30.204" v="104" actId="20577"/>
        <pc:sldMkLst>
          <pc:docMk/>
          <pc:sldMk cId="2777213717" sldId="306"/>
        </pc:sldMkLst>
        <pc:spChg chg="mod">
          <ac:chgData name="RICARDO HUMBERTO SEVILLA AGUILAR" userId="S::rsevilla@cnsf.gob.mx::94c9c77e-ccbf-4b74-aeeb-01ce0f31e326" providerId="AD" clId="Web-{0BB1CDE8-0801-4A24-9563-13691C0F7992}" dt="2021-01-27T23:13:30.204" v="104" actId="20577"/>
          <ac:spMkLst>
            <pc:docMk/>
            <pc:sldMk cId="2777213717" sldId="306"/>
            <ac:spMk id="177" creationId="{00000000-0000-0000-0000-000000000000}"/>
          </ac:spMkLst>
        </pc:spChg>
      </pc:sldChg>
      <pc:sldChg chg="modSp">
        <pc:chgData name="RICARDO HUMBERTO SEVILLA AGUILAR" userId="S::rsevilla@cnsf.gob.mx::94c9c77e-ccbf-4b74-aeeb-01ce0f31e326" providerId="AD" clId="Web-{0BB1CDE8-0801-4A24-9563-13691C0F7992}" dt="2021-01-27T23:18:06.461" v="109" actId="20577"/>
        <pc:sldMkLst>
          <pc:docMk/>
          <pc:sldMk cId="3319796080" sldId="309"/>
        </pc:sldMkLst>
        <pc:spChg chg="mod">
          <ac:chgData name="RICARDO HUMBERTO SEVILLA AGUILAR" userId="S::rsevilla@cnsf.gob.mx::94c9c77e-ccbf-4b74-aeeb-01ce0f31e326" providerId="AD" clId="Web-{0BB1CDE8-0801-4A24-9563-13691C0F7992}" dt="2021-01-27T23:17:52.617" v="106" actId="20577"/>
          <ac:spMkLst>
            <pc:docMk/>
            <pc:sldMk cId="3319796080" sldId="309"/>
            <ac:spMk id="40" creationId="{449EC854-4567-436E-8F48-CE59E46362C1}"/>
          </ac:spMkLst>
        </pc:spChg>
        <pc:spChg chg="mod">
          <ac:chgData name="RICARDO HUMBERTO SEVILLA AGUILAR" userId="S::rsevilla@cnsf.gob.mx::94c9c77e-ccbf-4b74-aeeb-01ce0f31e326" providerId="AD" clId="Web-{0BB1CDE8-0801-4A24-9563-13691C0F7992}" dt="2021-01-27T23:17:55.711" v="107" actId="20577"/>
          <ac:spMkLst>
            <pc:docMk/>
            <pc:sldMk cId="3319796080" sldId="309"/>
            <ac:spMk id="41" creationId="{5CF65263-B358-4F32-8557-7F3ED71182AF}"/>
          </ac:spMkLst>
        </pc:spChg>
        <pc:spChg chg="mod">
          <ac:chgData name="RICARDO HUMBERTO SEVILLA AGUILAR" userId="S::rsevilla@cnsf.gob.mx::94c9c77e-ccbf-4b74-aeeb-01ce0f31e326" providerId="AD" clId="Web-{0BB1CDE8-0801-4A24-9563-13691C0F7992}" dt="2021-01-27T23:18:06.461" v="109" actId="20577"/>
          <ac:spMkLst>
            <pc:docMk/>
            <pc:sldMk cId="3319796080" sldId="309"/>
            <ac:spMk id="42" creationId="{8A60BAE3-8D9E-4E06-A8AD-FEAAB1333A70}"/>
          </ac:spMkLst>
        </pc:spChg>
      </pc:sldChg>
      <pc:sldChg chg="modSp">
        <pc:chgData name="RICARDO HUMBERTO SEVILLA AGUILAR" userId="S::rsevilla@cnsf.gob.mx::94c9c77e-ccbf-4b74-aeeb-01ce0f31e326" providerId="AD" clId="Web-{0BB1CDE8-0801-4A24-9563-13691C0F7992}" dt="2021-01-27T23:10:04.074" v="79" actId="20577"/>
        <pc:sldMkLst>
          <pc:docMk/>
          <pc:sldMk cId="2097459083" sldId="310"/>
        </pc:sldMkLst>
        <pc:spChg chg="mod">
          <ac:chgData name="RICARDO HUMBERTO SEVILLA AGUILAR" userId="S::rsevilla@cnsf.gob.mx::94c9c77e-ccbf-4b74-aeeb-01ce0f31e326" providerId="AD" clId="Web-{0BB1CDE8-0801-4A24-9563-13691C0F7992}" dt="2021-01-27T23:10:04.074" v="79" actId="20577"/>
          <ac:spMkLst>
            <pc:docMk/>
            <pc:sldMk cId="2097459083" sldId="310"/>
            <ac:spMk id="177" creationId="{00000000-0000-0000-0000-000000000000}"/>
          </ac:spMkLst>
        </pc:spChg>
      </pc:sldChg>
      <pc:sldChg chg="modSp">
        <pc:chgData name="RICARDO HUMBERTO SEVILLA AGUILAR" userId="S::rsevilla@cnsf.gob.mx::94c9c77e-ccbf-4b74-aeeb-01ce0f31e326" providerId="AD" clId="Web-{0BB1CDE8-0801-4A24-9563-13691C0F7992}" dt="2021-01-27T23:04:42.769" v="0" actId="20577"/>
        <pc:sldMkLst>
          <pc:docMk/>
          <pc:sldMk cId="979937380" sldId="311"/>
        </pc:sldMkLst>
        <pc:spChg chg="mod">
          <ac:chgData name="RICARDO HUMBERTO SEVILLA AGUILAR" userId="S::rsevilla@cnsf.gob.mx::94c9c77e-ccbf-4b74-aeeb-01ce0f31e326" providerId="AD" clId="Web-{0BB1CDE8-0801-4A24-9563-13691C0F7992}" dt="2021-01-27T23:04:42.769" v="0" actId="20577"/>
          <ac:spMkLst>
            <pc:docMk/>
            <pc:sldMk cId="979937380" sldId="311"/>
            <ac:spMk id="177" creationId="{00000000-0000-0000-0000-000000000000}"/>
          </ac:spMkLst>
        </pc:spChg>
      </pc:sldChg>
      <pc:sldChg chg="modSp">
        <pc:chgData name="RICARDO HUMBERTO SEVILLA AGUILAR" userId="S::rsevilla@cnsf.gob.mx::94c9c77e-ccbf-4b74-aeeb-01ce0f31e326" providerId="AD" clId="Web-{0BB1CDE8-0801-4A24-9563-13691C0F7992}" dt="2021-01-27T23:19:12.666" v="110" actId="20577"/>
        <pc:sldMkLst>
          <pc:docMk/>
          <pc:sldMk cId="3293268941" sldId="312"/>
        </pc:sldMkLst>
        <pc:spChg chg="mod">
          <ac:chgData name="RICARDO HUMBERTO SEVILLA AGUILAR" userId="S::rsevilla@cnsf.gob.mx::94c9c77e-ccbf-4b74-aeeb-01ce0f31e326" providerId="AD" clId="Web-{0BB1CDE8-0801-4A24-9563-13691C0F7992}" dt="2021-01-27T23:19:12.666" v="110" actId="20577"/>
          <ac:spMkLst>
            <pc:docMk/>
            <pc:sldMk cId="3293268941" sldId="312"/>
            <ac:spMk id="177" creationId="{00000000-0000-0000-0000-000000000000}"/>
          </ac:spMkLst>
        </pc:spChg>
      </pc:sldChg>
      <pc:sldChg chg="modSp">
        <pc:chgData name="RICARDO HUMBERTO SEVILLA AGUILAR" userId="S::rsevilla@cnsf.gob.mx::94c9c77e-ccbf-4b74-aeeb-01ce0f31e326" providerId="AD" clId="Web-{0BB1CDE8-0801-4A24-9563-13691C0F7992}" dt="2021-01-27T23:21:16.450" v="141" actId="20577"/>
        <pc:sldMkLst>
          <pc:docMk/>
          <pc:sldMk cId="2131767148" sldId="317"/>
        </pc:sldMkLst>
        <pc:spChg chg="mod">
          <ac:chgData name="RICARDO HUMBERTO SEVILLA AGUILAR" userId="S::rsevilla@cnsf.gob.mx::94c9c77e-ccbf-4b74-aeeb-01ce0f31e326" providerId="AD" clId="Web-{0BB1CDE8-0801-4A24-9563-13691C0F7992}" dt="2021-01-27T23:21:16.450" v="141" actId="20577"/>
          <ac:spMkLst>
            <pc:docMk/>
            <pc:sldMk cId="2131767148" sldId="317"/>
            <ac:spMk id="177" creationId="{00000000-0000-0000-0000-000000000000}"/>
          </ac:spMkLst>
        </pc:spChg>
      </pc:sldChg>
      <pc:sldChg chg="modSp">
        <pc:chgData name="RICARDO HUMBERTO SEVILLA AGUILAR" userId="S::rsevilla@cnsf.gob.mx::94c9c77e-ccbf-4b74-aeeb-01ce0f31e326" providerId="AD" clId="Web-{0BB1CDE8-0801-4A24-9563-13691C0F7992}" dt="2021-01-27T23:20:06.355" v="139" actId="20577"/>
        <pc:sldMkLst>
          <pc:docMk/>
          <pc:sldMk cId="3971181702" sldId="323"/>
        </pc:sldMkLst>
        <pc:spChg chg="mod">
          <ac:chgData name="RICARDO HUMBERTO SEVILLA AGUILAR" userId="S::rsevilla@cnsf.gob.mx::94c9c77e-ccbf-4b74-aeeb-01ce0f31e326" providerId="AD" clId="Web-{0BB1CDE8-0801-4A24-9563-13691C0F7992}" dt="2021-01-27T23:20:06.355" v="139" actId="20577"/>
          <ac:spMkLst>
            <pc:docMk/>
            <pc:sldMk cId="3971181702" sldId="323"/>
            <ac:spMk id="177" creationId="{00000000-0000-0000-0000-000000000000}"/>
          </ac:spMkLst>
        </pc:spChg>
      </pc:sldChg>
      <pc:sldChg chg="modSp">
        <pc:chgData name="RICARDO HUMBERTO SEVILLA AGUILAR" userId="S::rsevilla@cnsf.gob.mx::94c9c77e-ccbf-4b74-aeeb-01ce0f31e326" providerId="AD" clId="Web-{0BB1CDE8-0801-4A24-9563-13691C0F7992}" dt="2021-01-27T23:26:51.615" v="142" actId="20577"/>
        <pc:sldMkLst>
          <pc:docMk/>
          <pc:sldMk cId="3456755236" sldId="344"/>
        </pc:sldMkLst>
        <pc:spChg chg="mod">
          <ac:chgData name="RICARDO HUMBERTO SEVILLA AGUILAR" userId="S::rsevilla@cnsf.gob.mx::94c9c77e-ccbf-4b74-aeeb-01ce0f31e326" providerId="AD" clId="Web-{0BB1CDE8-0801-4A24-9563-13691C0F7992}" dt="2021-01-27T23:26:51.615" v="142" actId="20577"/>
          <ac:spMkLst>
            <pc:docMk/>
            <pc:sldMk cId="3456755236" sldId="344"/>
            <ac:spMk id="177" creationId="{00000000-0000-0000-0000-000000000000}"/>
          </ac:spMkLst>
        </pc:spChg>
      </pc:sldChg>
      <pc:sldChg chg="modSp">
        <pc:chgData name="RICARDO HUMBERTO SEVILLA AGUILAR" userId="S::rsevilla@cnsf.gob.mx::94c9c77e-ccbf-4b74-aeeb-01ce0f31e326" providerId="AD" clId="Web-{0BB1CDE8-0801-4A24-9563-13691C0F7992}" dt="2021-01-27T23:38:23.133" v="152" actId="20577"/>
        <pc:sldMkLst>
          <pc:docMk/>
          <pc:sldMk cId="888848762" sldId="348"/>
        </pc:sldMkLst>
        <pc:spChg chg="mod">
          <ac:chgData name="RICARDO HUMBERTO SEVILLA AGUILAR" userId="S::rsevilla@cnsf.gob.mx::94c9c77e-ccbf-4b74-aeeb-01ce0f31e326" providerId="AD" clId="Web-{0BB1CDE8-0801-4A24-9563-13691C0F7992}" dt="2021-01-27T23:38:23.133" v="152" actId="20577"/>
          <ac:spMkLst>
            <pc:docMk/>
            <pc:sldMk cId="888848762" sldId="348"/>
            <ac:spMk id="177" creationId="{00000000-0000-0000-0000-000000000000}"/>
          </ac:spMkLst>
        </pc:spChg>
      </pc:sldChg>
      <pc:sldChg chg="modSp">
        <pc:chgData name="RICARDO HUMBERTO SEVILLA AGUILAR" userId="S::rsevilla@cnsf.gob.mx::94c9c77e-ccbf-4b74-aeeb-01ce0f31e326" providerId="AD" clId="Web-{0BB1CDE8-0801-4A24-9563-13691C0F7992}" dt="2021-01-27T23:38:57.337" v="154" actId="20577"/>
        <pc:sldMkLst>
          <pc:docMk/>
          <pc:sldMk cId="3540850987" sldId="355"/>
        </pc:sldMkLst>
        <pc:spChg chg="mod">
          <ac:chgData name="RICARDO HUMBERTO SEVILLA AGUILAR" userId="S::rsevilla@cnsf.gob.mx::94c9c77e-ccbf-4b74-aeeb-01ce0f31e326" providerId="AD" clId="Web-{0BB1CDE8-0801-4A24-9563-13691C0F7992}" dt="2021-01-27T23:38:57.337" v="154" actId="20577"/>
          <ac:spMkLst>
            <pc:docMk/>
            <pc:sldMk cId="3540850987" sldId="355"/>
            <ac:spMk id="177" creationId="{00000000-0000-0000-0000-000000000000}"/>
          </ac:spMkLst>
        </pc:spChg>
      </pc:sldChg>
      <pc:sldChg chg="modSp">
        <pc:chgData name="RICARDO HUMBERTO SEVILLA AGUILAR" userId="S::rsevilla@cnsf.gob.mx::94c9c77e-ccbf-4b74-aeeb-01ce0f31e326" providerId="AD" clId="Web-{0BB1CDE8-0801-4A24-9563-13691C0F7992}" dt="2021-01-28T00:04:04.898" v="156" actId="20577"/>
        <pc:sldMkLst>
          <pc:docMk/>
          <pc:sldMk cId="3920177362" sldId="358"/>
        </pc:sldMkLst>
        <pc:spChg chg="mod">
          <ac:chgData name="RICARDO HUMBERTO SEVILLA AGUILAR" userId="S::rsevilla@cnsf.gob.mx::94c9c77e-ccbf-4b74-aeeb-01ce0f31e326" providerId="AD" clId="Web-{0BB1CDE8-0801-4A24-9563-13691C0F7992}" dt="2021-01-28T00:04:04.898" v="156" actId="20577"/>
          <ac:spMkLst>
            <pc:docMk/>
            <pc:sldMk cId="3920177362" sldId="358"/>
            <ac:spMk id="177" creationId="{00000000-0000-0000-0000-000000000000}"/>
          </ac:spMkLst>
        </pc:spChg>
      </pc:sldChg>
      <pc:sldChg chg="modSp">
        <pc:chgData name="RICARDO HUMBERTO SEVILLA AGUILAR" userId="S::rsevilla@cnsf.gob.mx::94c9c77e-ccbf-4b74-aeeb-01ce0f31e326" providerId="AD" clId="Web-{0BB1CDE8-0801-4A24-9563-13691C0F7992}" dt="2021-01-28T00:04:45.633" v="157" actId="20577"/>
        <pc:sldMkLst>
          <pc:docMk/>
          <pc:sldMk cId="1957051534" sldId="366"/>
        </pc:sldMkLst>
        <pc:spChg chg="mod">
          <ac:chgData name="RICARDO HUMBERTO SEVILLA AGUILAR" userId="S::rsevilla@cnsf.gob.mx::94c9c77e-ccbf-4b74-aeeb-01ce0f31e326" providerId="AD" clId="Web-{0BB1CDE8-0801-4A24-9563-13691C0F7992}" dt="2021-01-28T00:04:45.633" v="157" actId="20577"/>
          <ac:spMkLst>
            <pc:docMk/>
            <pc:sldMk cId="1957051534" sldId="366"/>
            <ac:spMk id="177" creationId="{00000000-0000-0000-0000-000000000000}"/>
          </ac:spMkLst>
        </pc:spChg>
      </pc:sldChg>
      <pc:sldChg chg="modSp">
        <pc:chgData name="RICARDO HUMBERTO SEVILLA AGUILAR" userId="S::rsevilla@cnsf.gob.mx::94c9c77e-ccbf-4b74-aeeb-01ce0f31e326" providerId="AD" clId="Web-{0BB1CDE8-0801-4A24-9563-13691C0F7992}" dt="2021-01-28T00:06:21.682" v="159" actId="20577"/>
        <pc:sldMkLst>
          <pc:docMk/>
          <pc:sldMk cId="2105890931" sldId="379"/>
        </pc:sldMkLst>
        <pc:spChg chg="mod">
          <ac:chgData name="RICARDO HUMBERTO SEVILLA AGUILAR" userId="S::rsevilla@cnsf.gob.mx::94c9c77e-ccbf-4b74-aeeb-01ce0f31e326" providerId="AD" clId="Web-{0BB1CDE8-0801-4A24-9563-13691C0F7992}" dt="2021-01-28T00:06:21.682" v="159" actId="20577"/>
          <ac:spMkLst>
            <pc:docMk/>
            <pc:sldMk cId="2105890931" sldId="379"/>
            <ac:spMk id="177" creationId="{00000000-0000-0000-0000-000000000000}"/>
          </ac:spMkLst>
        </pc:spChg>
      </pc:sldChg>
      <pc:sldChg chg="modSp">
        <pc:chgData name="RICARDO HUMBERTO SEVILLA AGUILAR" userId="S::rsevilla@cnsf.gob.mx::94c9c77e-ccbf-4b74-aeeb-01ce0f31e326" providerId="AD" clId="Web-{0BB1CDE8-0801-4A24-9563-13691C0F7992}" dt="2021-01-28T00:06:55.861" v="160" actId="20577"/>
        <pc:sldMkLst>
          <pc:docMk/>
          <pc:sldMk cId="3453472766" sldId="381"/>
        </pc:sldMkLst>
        <pc:spChg chg="mod">
          <ac:chgData name="RICARDO HUMBERTO SEVILLA AGUILAR" userId="S::rsevilla@cnsf.gob.mx::94c9c77e-ccbf-4b74-aeeb-01ce0f31e326" providerId="AD" clId="Web-{0BB1CDE8-0801-4A24-9563-13691C0F7992}" dt="2021-01-28T00:06:55.861" v="160" actId="20577"/>
          <ac:spMkLst>
            <pc:docMk/>
            <pc:sldMk cId="3453472766" sldId="381"/>
            <ac:spMk id="177" creationId="{00000000-0000-0000-0000-000000000000}"/>
          </ac:spMkLst>
        </pc:spChg>
      </pc:sldChg>
      <pc:sldChg chg="modSp">
        <pc:chgData name="RICARDO HUMBERTO SEVILLA AGUILAR" userId="S::rsevilla@cnsf.gob.mx::94c9c77e-ccbf-4b74-aeeb-01ce0f31e326" providerId="AD" clId="Web-{0BB1CDE8-0801-4A24-9563-13691C0F7992}" dt="2021-01-28T00:07:49.736" v="162" actId="20577"/>
        <pc:sldMkLst>
          <pc:docMk/>
          <pc:sldMk cId="2932809777" sldId="385"/>
        </pc:sldMkLst>
        <pc:spChg chg="mod">
          <ac:chgData name="RICARDO HUMBERTO SEVILLA AGUILAR" userId="S::rsevilla@cnsf.gob.mx::94c9c77e-ccbf-4b74-aeeb-01ce0f31e326" providerId="AD" clId="Web-{0BB1CDE8-0801-4A24-9563-13691C0F7992}" dt="2021-01-28T00:07:49.736" v="162" actId="20577"/>
          <ac:spMkLst>
            <pc:docMk/>
            <pc:sldMk cId="2932809777" sldId="385"/>
            <ac:spMk id="177" creationId="{00000000-0000-0000-0000-000000000000}"/>
          </ac:spMkLst>
        </pc:spChg>
      </pc:sldChg>
      <pc:sldChg chg="modSp">
        <pc:chgData name="RICARDO HUMBERTO SEVILLA AGUILAR" userId="S::rsevilla@cnsf.gob.mx::94c9c77e-ccbf-4b74-aeeb-01ce0f31e326" providerId="AD" clId="Web-{0BB1CDE8-0801-4A24-9563-13691C0F7992}" dt="2021-01-28T00:09:07.144" v="163" actId="20577"/>
        <pc:sldMkLst>
          <pc:docMk/>
          <pc:sldMk cId="1458127776" sldId="391"/>
        </pc:sldMkLst>
        <pc:spChg chg="mod">
          <ac:chgData name="RICARDO HUMBERTO SEVILLA AGUILAR" userId="S::rsevilla@cnsf.gob.mx::94c9c77e-ccbf-4b74-aeeb-01ce0f31e326" providerId="AD" clId="Web-{0BB1CDE8-0801-4A24-9563-13691C0F7992}" dt="2021-01-28T00:09:07.144" v="163" actId="20577"/>
          <ac:spMkLst>
            <pc:docMk/>
            <pc:sldMk cId="1458127776" sldId="391"/>
            <ac:spMk id="177" creationId="{00000000-0000-0000-0000-000000000000}"/>
          </ac:spMkLst>
        </pc:spChg>
      </pc:sldChg>
      <pc:sldChg chg="modSp">
        <pc:chgData name="RICARDO HUMBERTO SEVILLA AGUILAR" userId="S::rsevilla@cnsf.gob.mx::94c9c77e-ccbf-4b74-aeeb-01ce0f31e326" providerId="AD" clId="Web-{0BB1CDE8-0801-4A24-9563-13691C0F7992}" dt="2021-01-28T00:25:46.648" v="164" actId="20577"/>
        <pc:sldMkLst>
          <pc:docMk/>
          <pc:sldMk cId="137332621" sldId="393"/>
        </pc:sldMkLst>
        <pc:spChg chg="mod">
          <ac:chgData name="RICARDO HUMBERTO SEVILLA AGUILAR" userId="S::rsevilla@cnsf.gob.mx::94c9c77e-ccbf-4b74-aeeb-01ce0f31e326" providerId="AD" clId="Web-{0BB1CDE8-0801-4A24-9563-13691C0F7992}" dt="2021-01-28T00:25:46.648" v="164" actId="20577"/>
          <ac:spMkLst>
            <pc:docMk/>
            <pc:sldMk cId="137332621" sldId="393"/>
            <ac:spMk id="177" creationId="{00000000-0000-0000-0000-000000000000}"/>
          </ac:spMkLst>
        </pc:spChg>
      </pc:sldChg>
      <pc:sldChg chg="modSp">
        <pc:chgData name="RICARDO HUMBERTO SEVILLA AGUILAR" userId="S::rsevilla@cnsf.gob.mx::94c9c77e-ccbf-4b74-aeeb-01ce0f31e326" providerId="AD" clId="Web-{0BB1CDE8-0801-4A24-9563-13691C0F7992}" dt="2021-01-28T00:26:36.713" v="168" actId="20577"/>
        <pc:sldMkLst>
          <pc:docMk/>
          <pc:sldMk cId="3606021966" sldId="401"/>
        </pc:sldMkLst>
        <pc:spChg chg="mod">
          <ac:chgData name="RICARDO HUMBERTO SEVILLA AGUILAR" userId="S::rsevilla@cnsf.gob.mx::94c9c77e-ccbf-4b74-aeeb-01ce0f31e326" providerId="AD" clId="Web-{0BB1CDE8-0801-4A24-9563-13691C0F7992}" dt="2021-01-28T00:26:36.713" v="168" actId="20577"/>
          <ac:spMkLst>
            <pc:docMk/>
            <pc:sldMk cId="3606021966" sldId="401"/>
            <ac:spMk id="176" creationId="{00000000-0000-0000-0000-000000000000}"/>
          </ac:spMkLst>
        </pc:spChg>
      </pc:sldChg>
      <pc:sldChg chg="modSp">
        <pc:chgData name="RICARDO HUMBERTO SEVILLA AGUILAR" userId="S::rsevilla@cnsf.gob.mx::94c9c77e-ccbf-4b74-aeeb-01ce0f31e326" providerId="AD" clId="Web-{0BB1CDE8-0801-4A24-9563-13691C0F7992}" dt="2021-01-27T23:06:52.428" v="31" actId="20577"/>
        <pc:sldMkLst>
          <pc:docMk/>
          <pc:sldMk cId="70821306" sldId="406"/>
        </pc:sldMkLst>
        <pc:spChg chg="mod">
          <ac:chgData name="RICARDO HUMBERTO SEVILLA AGUILAR" userId="S::rsevilla@cnsf.gob.mx::94c9c77e-ccbf-4b74-aeeb-01ce0f31e326" providerId="AD" clId="Web-{0BB1CDE8-0801-4A24-9563-13691C0F7992}" dt="2021-01-27T23:06:52.428" v="31" actId="20577"/>
          <ac:spMkLst>
            <pc:docMk/>
            <pc:sldMk cId="70821306" sldId="406"/>
            <ac:spMk id="177" creationId="{00000000-0000-0000-0000-000000000000}"/>
          </ac:spMkLst>
        </pc:spChg>
      </pc:sldChg>
    </pc:docChg>
  </pc:docChgLst>
  <pc:docChgLst>
    <pc:chgData name="RICARDO HUMBERTO SEVILLA AGUILAR" userId="S::rsevilla@cnsf.gob.mx::94c9c77e-ccbf-4b74-aeeb-01ce0f31e326" providerId="AD" clId="Web-{082F351C-F3FE-4963-8099-128EEA9035C6}"/>
    <pc:docChg chg="addSld modSld sldOrd">
      <pc:chgData name="RICARDO HUMBERTO SEVILLA AGUILAR" userId="S::rsevilla@cnsf.gob.mx::94c9c77e-ccbf-4b74-aeeb-01ce0f31e326" providerId="AD" clId="Web-{082F351C-F3FE-4963-8099-128EEA9035C6}" dt="2021-01-25T05:18:41.302" v="281"/>
      <pc:docMkLst>
        <pc:docMk/>
      </pc:docMkLst>
      <pc:sldChg chg="modSp delCm">
        <pc:chgData name="RICARDO HUMBERTO SEVILLA AGUILAR" userId="S::rsevilla@cnsf.gob.mx::94c9c77e-ccbf-4b74-aeeb-01ce0f31e326" providerId="AD" clId="Web-{082F351C-F3FE-4963-8099-128EEA9035C6}" dt="2021-01-25T04:57:38.120" v="9"/>
        <pc:sldMkLst>
          <pc:docMk/>
          <pc:sldMk cId="2535649828" sldId="299"/>
        </pc:sldMkLst>
        <pc:spChg chg="mod">
          <ac:chgData name="RICARDO HUMBERTO SEVILLA AGUILAR" userId="S::rsevilla@cnsf.gob.mx::94c9c77e-ccbf-4b74-aeeb-01ce0f31e326" providerId="AD" clId="Web-{082F351C-F3FE-4963-8099-128EEA9035C6}" dt="2021-01-25T04:57:08.056" v="8" actId="20577"/>
          <ac:spMkLst>
            <pc:docMk/>
            <pc:sldMk cId="2535649828" sldId="299"/>
            <ac:spMk id="176" creationId="{00000000-0000-0000-0000-000000000000}"/>
          </ac:spMkLst>
        </pc:spChg>
      </pc:sldChg>
      <pc:sldChg chg="modSp delCm">
        <pc:chgData name="RICARDO HUMBERTO SEVILLA AGUILAR" userId="S::rsevilla@cnsf.gob.mx::94c9c77e-ccbf-4b74-aeeb-01ce0f31e326" providerId="AD" clId="Web-{082F351C-F3FE-4963-8099-128EEA9035C6}" dt="2021-01-25T04:58:02.840" v="15"/>
        <pc:sldMkLst>
          <pc:docMk/>
          <pc:sldMk cId="79207899" sldId="304"/>
        </pc:sldMkLst>
        <pc:spChg chg="mod">
          <ac:chgData name="RICARDO HUMBERTO SEVILLA AGUILAR" userId="S::rsevilla@cnsf.gob.mx::94c9c77e-ccbf-4b74-aeeb-01ce0f31e326" providerId="AD" clId="Web-{082F351C-F3FE-4963-8099-128EEA9035C6}" dt="2021-01-25T04:58:00.200" v="14" actId="20577"/>
          <ac:spMkLst>
            <pc:docMk/>
            <pc:sldMk cId="79207899" sldId="304"/>
            <ac:spMk id="176" creationId="{00000000-0000-0000-0000-000000000000}"/>
          </ac:spMkLst>
        </pc:spChg>
      </pc:sldChg>
      <pc:sldChg chg="modSp delCm">
        <pc:chgData name="RICARDO HUMBERTO SEVILLA AGUILAR" userId="S::rsevilla@cnsf.gob.mx::94c9c77e-ccbf-4b74-aeeb-01ce0f31e326" providerId="AD" clId="Web-{082F351C-F3FE-4963-8099-128EEA9035C6}" dt="2021-01-25T05:04:32.096" v="48" actId="20577"/>
        <pc:sldMkLst>
          <pc:docMk/>
          <pc:sldMk cId="3319796080" sldId="309"/>
        </pc:sldMkLst>
        <pc:spChg chg="mod">
          <ac:chgData name="RICARDO HUMBERTO SEVILLA AGUILAR" userId="S::rsevilla@cnsf.gob.mx::94c9c77e-ccbf-4b74-aeeb-01ce0f31e326" providerId="AD" clId="Web-{082F351C-F3FE-4963-8099-128EEA9035C6}" dt="2021-01-25T05:04:32.096" v="48" actId="20577"/>
          <ac:spMkLst>
            <pc:docMk/>
            <pc:sldMk cId="3319796080" sldId="309"/>
            <ac:spMk id="176" creationId="{00000000-0000-0000-0000-000000000000}"/>
          </ac:spMkLst>
        </pc:spChg>
      </pc:sldChg>
      <pc:sldChg chg="modSp">
        <pc:chgData name="RICARDO HUMBERTO SEVILLA AGUILAR" userId="S::rsevilla@cnsf.gob.mx::94c9c77e-ccbf-4b74-aeeb-01ce0f31e326" providerId="AD" clId="Web-{082F351C-F3FE-4963-8099-128EEA9035C6}" dt="2021-01-25T04:58:50.874" v="24" actId="20577"/>
        <pc:sldMkLst>
          <pc:docMk/>
          <pc:sldMk cId="2097459083" sldId="310"/>
        </pc:sldMkLst>
        <pc:spChg chg="mod">
          <ac:chgData name="RICARDO HUMBERTO SEVILLA AGUILAR" userId="S::rsevilla@cnsf.gob.mx::94c9c77e-ccbf-4b74-aeeb-01ce0f31e326" providerId="AD" clId="Web-{082F351C-F3FE-4963-8099-128EEA9035C6}" dt="2021-01-25T04:58:50.874" v="24" actId="20577"/>
          <ac:spMkLst>
            <pc:docMk/>
            <pc:sldMk cId="2097459083" sldId="310"/>
            <ac:spMk id="176" creationId="{00000000-0000-0000-0000-000000000000}"/>
          </ac:spMkLst>
        </pc:spChg>
      </pc:sldChg>
      <pc:sldChg chg="modSp">
        <pc:chgData name="RICARDO HUMBERTO SEVILLA AGUILAR" userId="S::rsevilla@cnsf.gob.mx::94c9c77e-ccbf-4b74-aeeb-01ce0f31e326" providerId="AD" clId="Web-{082F351C-F3FE-4963-8099-128EEA9035C6}" dt="2021-01-25T05:01:28.774" v="32" actId="20577"/>
        <pc:sldMkLst>
          <pc:docMk/>
          <pc:sldMk cId="1029748483" sldId="356"/>
        </pc:sldMkLst>
        <pc:spChg chg="mod">
          <ac:chgData name="RICARDO HUMBERTO SEVILLA AGUILAR" userId="S::rsevilla@cnsf.gob.mx::94c9c77e-ccbf-4b74-aeeb-01ce0f31e326" providerId="AD" clId="Web-{082F351C-F3FE-4963-8099-128EEA9035C6}" dt="2021-01-25T05:01:28.774" v="32" actId="20577"/>
          <ac:spMkLst>
            <pc:docMk/>
            <pc:sldMk cId="1029748483" sldId="356"/>
            <ac:spMk id="176" creationId="{00000000-0000-0000-0000-000000000000}"/>
          </ac:spMkLst>
        </pc:spChg>
      </pc:sldChg>
      <pc:sldChg chg="modSp">
        <pc:chgData name="RICARDO HUMBERTO SEVILLA AGUILAR" userId="S::rsevilla@cnsf.gob.mx::94c9c77e-ccbf-4b74-aeeb-01ce0f31e326" providerId="AD" clId="Web-{082F351C-F3FE-4963-8099-128EEA9035C6}" dt="2021-01-25T05:06:46.089" v="72" actId="20577"/>
        <pc:sldMkLst>
          <pc:docMk/>
          <pc:sldMk cId="769208365" sldId="376"/>
        </pc:sldMkLst>
        <pc:spChg chg="mod">
          <ac:chgData name="RICARDO HUMBERTO SEVILLA AGUILAR" userId="S::rsevilla@cnsf.gob.mx::94c9c77e-ccbf-4b74-aeeb-01ce0f31e326" providerId="AD" clId="Web-{082F351C-F3FE-4963-8099-128EEA9035C6}" dt="2021-01-25T05:06:46.089" v="72" actId="20577"/>
          <ac:spMkLst>
            <pc:docMk/>
            <pc:sldMk cId="769208365" sldId="376"/>
            <ac:spMk id="176" creationId="{00000000-0000-0000-0000-000000000000}"/>
          </ac:spMkLst>
        </pc:spChg>
      </pc:sldChg>
      <pc:sldChg chg="modSp">
        <pc:chgData name="RICARDO HUMBERTO SEVILLA AGUILAR" userId="S::rsevilla@cnsf.gob.mx::94c9c77e-ccbf-4b74-aeeb-01ce0f31e326" providerId="AD" clId="Web-{082F351C-F3FE-4963-8099-128EEA9035C6}" dt="2021-01-25T05:15:26.807" v="240" actId="20577"/>
        <pc:sldMkLst>
          <pc:docMk/>
          <pc:sldMk cId="3659574962" sldId="386"/>
        </pc:sldMkLst>
        <pc:spChg chg="mod">
          <ac:chgData name="RICARDO HUMBERTO SEVILLA AGUILAR" userId="S::rsevilla@cnsf.gob.mx::94c9c77e-ccbf-4b74-aeeb-01ce0f31e326" providerId="AD" clId="Web-{082F351C-F3FE-4963-8099-128EEA9035C6}" dt="2021-01-25T05:15:26.807" v="240" actId="20577"/>
          <ac:spMkLst>
            <pc:docMk/>
            <pc:sldMk cId="3659574962" sldId="386"/>
            <ac:spMk id="177" creationId="{00000000-0000-0000-0000-000000000000}"/>
          </ac:spMkLst>
        </pc:spChg>
      </pc:sldChg>
      <pc:sldChg chg="modSp">
        <pc:chgData name="RICARDO HUMBERTO SEVILLA AGUILAR" userId="S::rsevilla@cnsf.gob.mx::94c9c77e-ccbf-4b74-aeeb-01ce0f31e326" providerId="AD" clId="Web-{082F351C-F3FE-4963-8099-128EEA9035C6}" dt="2021-01-25T05:15:50.840" v="246" actId="20577"/>
        <pc:sldMkLst>
          <pc:docMk/>
          <pc:sldMk cId="3024101921" sldId="387"/>
        </pc:sldMkLst>
        <pc:spChg chg="mod">
          <ac:chgData name="RICARDO HUMBERTO SEVILLA AGUILAR" userId="S::rsevilla@cnsf.gob.mx::94c9c77e-ccbf-4b74-aeeb-01ce0f31e326" providerId="AD" clId="Web-{082F351C-F3FE-4963-8099-128EEA9035C6}" dt="2021-01-25T05:15:50.840" v="246" actId="20577"/>
          <ac:spMkLst>
            <pc:docMk/>
            <pc:sldMk cId="3024101921" sldId="387"/>
            <ac:spMk id="176" creationId="{00000000-0000-0000-0000-000000000000}"/>
          </ac:spMkLst>
        </pc:spChg>
      </pc:sldChg>
      <pc:sldChg chg="modSp">
        <pc:chgData name="RICARDO HUMBERTO SEVILLA AGUILAR" userId="S::rsevilla@cnsf.gob.mx::94c9c77e-ccbf-4b74-aeeb-01ce0f31e326" providerId="AD" clId="Web-{082F351C-F3FE-4963-8099-128EEA9035C6}" dt="2021-01-25T05:16:12.950" v="251" actId="20577"/>
        <pc:sldMkLst>
          <pc:docMk/>
          <pc:sldMk cId="591649094" sldId="388"/>
        </pc:sldMkLst>
        <pc:spChg chg="mod">
          <ac:chgData name="RICARDO HUMBERTO SEVILLA AGUILAR" userId="S::rsevilla@cnsf.gob.mx::94c9c77e-ccbf-4b74-aeeb-01ce0f31e326" providerId="AD" clId="Web-{082F351C-F3FE-4963-8099-128EEA9035C6}" dt="2021-01-25T05:16:12.950" v="251" actId="20577"/>
          <ac:spMkLst>
            <pc:docMk/>
            <pc:sldMk cId="591649094" sldId="388"/>
            <ac:spMk id="176" creationId="{00000000-0000-0000-0000-000000000000}"/>
          </ac:spMkLst>
        </pc:spChg>
      </pc:sldChg>
      <pc:sldChg chg="modSp">
        <pc:chgData name="RICARDO HUMBERTO SEVILLA AGUILAR" userId="S::rsevilla@cnsf.gob.mx::94c9c77e-ccbf-4b74-aeeb-01ce0f31e326" providerId="AD" clId="Web-{082F351C-F3FE-4963-8099-128EEA9035C6}" dt="2021-01-25T05:16:27.764" v="255" actId="20577"/>
        <pc:sldMkLst>
          <pc:docMk/>
          <pc:sldMk cId="2641145445" sldId="389"/>
        </pc:sldMkLst>
        <pc:spChg chg="mod">
          <ac:chgData name="RICARDO HUMBERTO SEVILLA AGUILAR" userId="S::rsevilla@cnsf.gob.mx::94c9c77e-ccbf-4b74-aeeb-01ce0f31e326" providerId="AD" clId="Web-{082F351C-F3FE-4963-8099-128EEA9035C6}" dt="2021-01-25T05:16:27.764" v="255" actId="20577"/>
          <ac:spMkLst>
            <pc:docMk/>
            <pc:sldMk cId="2641145445" sldId="389"/>
            <ac:spMk id="176" creationId="{00000000-0000-0000-0000-000000000000}"/>
          </ac:spMkLst>
        </pc:spChg>
      </pc:sldChg>
      <pc:sldChg chg="modSp">
        <pc:chgData name="RICARDO HUMBERTO SEVILLA AGUILAR" userId="S::rsevilla@cnsf.gob.mx::94c9c77e-ccbf-4b74-aeeb-01ce0f31e326" providerId="AD" clId="Web-{082F351C-F3FE-4963-8099-128EEA9035C6}" dt="2021-01-25T05:16:39.483" v="260" actId="20577"/>
        <pc:sldMkLst>
          <pc:docMk/>
          <pc:sldMk cId="1313338899" sldId="390"/>
        </pc:sldMkLst>
        <pc:spChg chg="mod">
          <ac:chgData name="RICARDO HUMBERTO SEVILLA AGUILAR" userId="S::rsevilla@cnsf.gob.mx::94c9c77e-ccbf-4b74-aeeb-01ce0f31e326" providerId="AD" clId="Web-{082F351C-F3FE-4963-8099-128EEA9035C6}" dt="2021-01-25T05:16:39.483" v="260" actId="20577"/>
          <ac:spMkLst>
            <pc:docMk/>
            <pc:sldMk cId="1313338899" sldId="390"/>
            <ac:spMk id="176" creationId="{00000000-0000-0000-0000-000000000000}"/>
          </ac:spMkLst>
        </pc:spChg>
      </pc:sldChg>
      <pc:sldChg chg="modSp">
        <pc:chgData name="RICARDO HUMBERTO SEVILLA AGUILAR" userId="S::rsevilla@cnsf.gob.mx::94c9c77e-ccbf-4b74-aeeb-01ce0f31e326" providerId="AD" clId="Web-{082F351C-F3FE-4963-8099-128EEA9035C6}" dt="2021-01-25T05:16:54.531" v="264" actId="20577"/>
        <pc:sldMkLst>
          <pc:docMk/>
          <pc:sldMk cId="1458127776" sldId="391"/>
        </pc:sldMkLst>
        <pc:spChg chg="mod">
          <ac:chgData name="RICARDO HUMBERTO SEVILLA AGUILAR" userId="S::rsevilla@cnsf.gob.mx::94c9c77e-ccbf-4b74-aeeb-01ce0f31e326" providerId="AD" clId="Web-{082F351C-F3FE-4963-8099-128EEA9035C6}" dt="2021-01-25T05:16:54.531" v="264" actId="20577"/>
          <ac:spMkLst>
            <pc:docMk/>
            <pc:sldMk cId="1458127776" sldId="391"/>
            <ac:spMk id="176" creationId="{00000000-0000-0000-0000-000000000000}"/>
          </ac:spMkLst>
        </pc:spChg>
      </pc:sldChg>
      <pc:sldChg chg="modSp">
        <pc:chgData name="RICARDO HUMBERTO SEVILLA AGUILAR" userId="S::rsevilla@cnsf.gob.mx::94c9c77e-ccbf-4b74-aeeb-01ce0f31e326" providerId="AD" clId="Web-{082F351C-F3FE-4963-8099-128EEA9035C6}" dt="2021-01-25T05:17:08.016" v="268" actId="20577"/>
        <pc:sldMkLst>
          <pc:docMk/>
          <pc:sldMk cId="2940959302" sldId="392"/>
        </pc:sldMkLst>
        <pc:spChg chg="mod">
          <ac:chgData name="RICARDO HUMBERTO SEVILLA AGUILAR" userId="S::rsevilla@cnsf.gob.mx::94c9c77e-ccbf-4b74-aeeb-01ce0f31e326" providerId="AD" clId="Web-{082F351C-F3FE-4963-8099-128EEA9035C6}" dt="2021-01-25T05:17:08.016" v="268" actId="20577"/>
          <ac:spMkLst>
            <pc:docMk/>
            <pc:sldMk cId="2940959302" sldId="392"/>
            <ac:spMk id="176" creationId="{00000000-0000-0000-0000-000000000000}"/>
          </ac:spMkLst>
        </pc:spChg>
      </pc:sldChg>
      <pc:sldChg chg="modSp">
        <pc:chgData name="RICARDO HUMBERTO SEVILLA AGUILAR" userId="S::rsevilla@cnsf.gob.mx::94c9c77e-ccbf-4b74-aeeb-01ce0f31e326" providerId="AD" clId="Web-{082F351C-F3FE-4963-8099-128EEA9035C6}" dt="2021-01-25T05:17:27.079" v="274" actId="20577"/>
        <pc:sldMkLst>
          <pc:docMk/>
          <pc:sldMk cId="28715153" sldId="395"/>
        </pc:sldMkLst>
        <pc:spChg chg="mod">
          <ac:chgData name="RICARDO HUMBERTO SEVILLA AGUILAR" userId="S::rsevilla@cnsf.gob.mx::94c9c77e-ccbf-4b74-aeeb-01ce0f31e326" providerId="AD" clId="Web-{082F351C-F3FE-4963-8099-128EEA9035C6}" dt="2021-01-25T05:17:27.079" v="274" actId="20577"/>
          <ac:spMkLst>
            <pc:docMk/>
            <pc:sldMk cId="28715153" sldId="395"/>
            <ac:spMk id="176" creationId="{00000000-0000-0000-0000-000000000000}"/>
          </ac:spMkLst>
        </pc:spChg>
      </pc:sldChg>
      <pc:sldChg chg="modSp">
        <pc:chgData name="RICARDO HUMBERTO SEVILLA AGUILAR" userId="S::rsevilla@cnsf.gob.mx::94c9c77e-ccbf-4b74-aeeb-01ce0f31e326" providerId="AD" clId="Web-{082F351C-F3FE-4963-8099-128EEA9035C6}" dt="2021-01-25T05:17:45.815" v="279" actId="20577"/>
        <pc:sldMkLst>
          <pc:docMk/>
          <pc:sldMk cId="2031463940" sldId="397"/>
        </pc:sldMkLst>
        <pc:spChg chg="mod">
          <ac:chgData name="RICARDO HUMBERTO SEVILLA AGUILAR" userId="S::rsevilla@cnsf.gob.mx::94c9c77e-ccbf-4b74-aeeb-01ce0f31e326" providerId="AD" clId="Web-{082F351C-F3FE-4963-8099-128EEA9035C6}" dt="2021-01-25T05:17:45.815" v="279" actId="20577"/>
          <ac:spMkLst>
            <pc:docMk/>
            <pc:sldMk cId="2031463940" sldId="397"/>
            <ac:spMk id="176" creationId="{00000000-0000-0000-0000-000000000000}"/>
          </ac:spMkLst>
        </pc:spChg>
      </pc:sldChg>
      <pc:sldChg chg="modSp">
        <pc:chgData name="RICARDO HUMBERTO SEVILLA AGUILAR" userId="S::rsevilla@cnsf.gob.mx::94c9c77e-ccbf-4b74-aeeb-01ce0f31e326" providerId="AD" clId="Web-{082F351C-F3FE-4963-8099-128EEA9035C6}" dt="2021-01-25T05:03:53.594" v="42" actId="20577"/>
        <pc:sldMkLst>
          <pc:docMk/>
          <pc:sldMk cId="70821306" sldId="406"/>
        </pc:sldMkLst>
        <pc:spChg chg="mod">
          <ac:chgData name="RICARDO HUMBERTO SEVILLA AGUILAR" userId="S::rsevilla@cnsf.gob.mx::94c9c77e-ccbf-4b74-aeeb-01ce0f31e326" providerId="AD" clId="Web-{082F351C-F3FE-4963-8099-128EEA9035C6}" dt="2021-01-25T05:03:53.594" v="42" actId="20577"/>
          <ac:spMkLst>
            <pc:docMk/>
            <pc:sldMk cId="70821306" sldId="406"/>
            <ac:spMk id="176" creationId="{00000000-0000-0000-0000-000000000000}"/>
          </ac:spMkLst>
        </pc:spChg>
      </pc:sldChg>
      <pc:sldChg chg="modSp">
        <pc:chgData name="RICARDO HUMBERTO SEVILLA AGUILAR" userId="S::rsevilla@cnsf.gob.mx::94c9c77e-ccbf-4b74-aeeb-01ce0f31e326" providerId="AD" clId="Web-{082F351C-F3FE-4963-8099-128EEA9035C6}" dt="2021-01-25T05:05:38.601" v="58" actId="20577"/>
        <pc:sldMkLst>
          <pc:docMk/>
          <pc:sldMk cId="2747322472" sldId="407"/>
        </pc:sldMkLst>
        <pc:spChg chg="mod">
          <ac:chgData name="RICARDO HUMBERTO SEVILLA AGUILAR" userId="S::rsevilla@cnsf.gob.mx::94c9c77e-ccbf-4b74-aeeb-01ce0f31e326" providerId="AD" clId="Web-{082F351C-F3FE-4963-8099-128EEA9035C6}" dt="2021-01-25T05:05:38.601" v="58" actId="20577"/>
          <ac:spMkLst>
            <pc:docMk/>
            <pc:sldMk cId="2747322472" sldId="407"/>
            <ac:spMk id="176" creationId="{00000000-0000-0000-0000-000000000000}"/>
          </ac:spMkLst>
        </pc:spChg>
      </pc:sldChg>
      <pc:sldChg chg="modSp add ord replId">
        <pc:chgData name="RICARDO HUMBERTO SEVILLA AGUILAR" userId="S::rsevilla@cnsf.gob.mx::94c9c77e-ccbf-4b74-aeeb-01ce0f31e326" providerId="AD" clId="Web-{082F351C-F3FE-4963-8099-128EEA9035C6}" dt="2021-01-25T05:08:19.125" v="118" actId="20577"/>
        <pc:sldMkLst>
          <pc:docMk/>
          <pc:sldMk cId="2846556259" sldId="408"/>
        </pc:sldMkLst>
        <pc:spChg chg="mod">
          <ac:chgData name="RICARDO HUMBERTO SEVILLA AGUILAR" userId="S::rsevilla@cnsf.gob.mx::94c9c77e-ccbf-4b74-aeeb-01ce0f31e326" providerId="AD" clId="Web-{082F351C-F3FE-4963-8099-128EEA9035C6}" dt="2021-01-25T05:07:40.295" v="85" actId="20577"/>
          <ac:spMkLst>
            <pc:docMk/>
            <pc:sldMk cId="2846556259" sldId="408"/>
            <ac:spMk id="176" creationId="{00000000-0000-0000-0000-000000000000}"/>
          </ac:spMkLst>
        </pc:spChg>
        <pc:spChg chg="mod">
          <ac:chgData name="RICARDO HUMBERTO SEVILLA AGUILAR" userId="S::rsevilla@cnsf.gob.mx::94c9c77e-ccbf-4b74-aeeb-01ce0f31e326" providerId="AD" clId="Web-{082F351C-F3FE-4963-8099-128EEA9035C6}" dt="2021-01-25T05:08:19.125" v="118" actId="20577"/>
          <ac:spMkLst>
            <pc:docMk/>
            <pc:sldMk cId="2846556259" sldId="408"/>
            <ac:spMk id="177" creationId="{00000000-0000-0000-0000-000000000000}"/>
          </ac:spMkLst>
        </pc:spChg>
        <pc:spChg chg="mod">
          <ac:chgData name="RICARDO HUMBERTO SEVILLA AGUILAR" userId="S::rsevilla@cnsf.gob.mx::94c9c77e-ccbf-4b74-aeeb-01ce0f31e326" providerId="AD" clId="Web-{082F351C-F3FE-4963-8099-128EEA9035C6}" dt="2021-01-25T05:07:26.122" v="78" actId="20577"/>
          <ac:spMkLst>
            <pc:docMk/>
            <pc:sldMk cId="2846556259" sldId="408"/>
            <ac:spMk id="178" creationId="{00000000-0000-0000-0000-000000000000}"/>
          </ac:spMkLst>
        </pc:spChg>
      </pc:sldChg>
      <pc:sldChg chg="modSp add replId">
        <pc:chgData name="RICARDO HUMBERTO SEVILLA AGUILAR" userId="S::rsevilla@cnsf.gob.mx::94c9c77e-ccbf-4b74-aeeb-01ce0f31e326" providerId="AD" clId="Web-{082F351C-F3FE-4963-8099-128EEA9035C6}" dt="2021-01-25T05:13:56.287" v="198" actId="20577"/>
        <pc:sldMkLst>
          <pc:docMk/>
          <pc:sldMk cId="3498619669" sldId="409"/>
        </pc:sldMkLst>
        <pc:spChg chg="mod">
          <ac:chgData name="RICARDO HUMBERTO SEVILLA AGUILAR" userId="S::rsevilla@cnsf.gob.mx::94c9c77e-ccbf-4b74-aeeb-01ce0f31e326" providerId="AD" clId="Web-{082F351C-F3FE-4963-8099-128EEA9035C6}" dt="2021-01-25T05:13:26.738" v="169" actId="20577"/>
          <ac:spMkLst>
            <pc:docMk/>
            <pc:sldMk cId="3498619669" sldId="409"/>
            <ac:spMk id="176" creationId="{00000000-0000-0000-0000-000000000000}"/>
          </ac:spMkLst>
        </pc:spChg>
        <pc:spChg chg="mod">
          <ac:chgData name="RICARDO HUMBERTO SEVILLA AGUILAR" userId="S::rsevilla@cnsf.gob.mx::94c9c77e-ccbf-4b74-aeeb-01ce0f31e326" providerId="AD" clId="Web-{082F351C-F3FE-4963-8099-128EEA9035C6}" dt="2021-01-25T05:13:56.287" v="198" actId="20577"/>
          <ac:spMkLst>
            <pc:docMk/>
            <pc:sldMk cId="3498619669" sldId="409"/>
            <ac:spMk id="177" creationId="{00000000-0000-0000-0000-000000000000}"/>
          </ac:spMkLst>
        </pc:spChg>
      </pc:sldChg>
      <pc:sldChg chg="add ord replId">
        <pc:chgData name="RICARDO HUMBERTO SEVILLA AGUILAR" userId="S::rsevilla@cnsf.gob.mx::94c9c77e-ccbf-4b74-aeeb-01ce0f31e326" providerId="AD" clId="Web-{082F351C-F3FE-4963-8099-128EEA9035C6}" dt="2021-01-25T05:18:41.302" v="281"/>
        <pc:sldMkLst>
          <pc:docMk/>
          <pc:sldMk cId="229609613" sldId="410"/>
        </pc:sldMkLst>
      </pc:sldChg>
    </pc:docChg>
  </pc:docChgLst>
  <pc:docChgLst>
    <pc:chgData name="RICARDO HUMBERTO SEVILLA AGUILAR" userId="S::rsevilla@cnsf.gob.mx::94c9c77e-ccbf-4b74-aeeb-01ce0f31e326" providerId="AD" clId="Web-{A37F3BC7-CE95-4F05-99FE-FDCF7EFD88C3}"/>
    <pc:docChg chg="delSld modSld">
      <pc:chgData name="RICARDO HUMBERTO SEVILLA AGUILAR" userId="S::rsevilla@cnsf.gob.mx::94c9c77e-ccbf-4b74-aeeb-01ce0f31e326" providerId="AD" clId="Web-{A37F3BC7-CE95-4F05-99FE-FDCF7EFD88C3}" dt="2021-01-22T01:43:52.387" v="8"/>
      <pc:docMkLst>
        <pc:docMk/>
      </pc:docMkLst>
      <pc:sldChg chg="modSp">
        <pc:chgData name="RICARDO HUMBERTO SEVILLA AGUILAR" userId="S::rsevilla@cnsf.gob.mx::94c9c77e-ccbf-4b74-aeeb-01ce0f31e326" providerId="AD" clId="Web-{A37F3BC7-CE95-4F05-99FE-FDCF7EFD88C3}" dt="2021-01-22T01:37:29.647" v="2" actId="20577"/>
        <pc:sldMkLst>
          <pc:docMk/>
          <pc:sldMk cId="2781099120" sldId="346"/>
        </pc:sldMkLst>
        <pc:spChg chg="mod">
          <ac:chgData name="RICARDO HUMBERTO SEVILLA AGUILAR" userId="S::rsevilla@cnsf.gob.mx::94c9c77e-ccbf-4b74-aeeb-01ce0f31e326" providerId="AD" clId="Web-{A37F3BC7-CE95-4F05-99FE-FDCF7EFD88C3}" dt="2021-01-22T01:37:29.647" v="2" actId="20577"/>
          <ac:spMkLst>
            <pc:docMk/>
            <pc:sldMk cId="2781099120" sldId="346"/>
            <ac:spMk id="178" creationId="{00000000-0000-0000-0000-000000000000}"/>
          </ac:spMkLst>
        </pc:spChg>
      </pc:sldChg>
      <pc:sldChg chg="modSp">
        <pc:chgData name="RICARDO HUMBERTO SEVILLA AGUILAR" userId="S::rsevilla@cnsf.gob.mx::94c9c77e-ccbf-4b74-aeeb-01ce0f31e326" providerId="AD" clId="Web-{A37F3BC7-CE95-4F05-99FE-FDCF7EFD88C3}" dt="2021-01-22T01:37:07.458" v="0" actId="20577"/>
        <pc:sldMkLst>
          <pc:docMk/>
          <pc:sldMk cId="344188580" sldId="347"/>
        </pc:sldMkLst>
        <pc:spChg chg="mod">
          <ac:chgData name="RICARDO HUMBERTO SEVILLA AGUILAR" userId="S::rsevilla@cnsf.gob.mx::94c9c77e-ccbf-4b74-aeeb-01ce0f31e326" providerId="AD" clId="Web-{A37F3BC7-CE95-4F05-99FE-FDCF7EFD88C3}" dt="2021-01-22T01:37:07.458" v="0" actId="20577"/>
          <ac:spMkLst>
            <pc:docMk/>
            <pc:sldMk cId="344188580" sldId="347"/>
            <ac:spMk id="178" creationId="{00000000-0000-0000-0000-000000000000}"/>
          </ac:spMkLst>
        </pc:spChg>
      </pc:sldChg>
      <pc:sldChg chg="modSp">
        <pc:chgData name="RICARDO HUMBERTO SEVILLA AGUILAR" userId="S::rsevilla@cnsf.gob.mx::94c9c77e-ccbf-4b74-aeeb-01ce0f31e326" providerId="AD" clId="Web-{A37F3BC7-CE95-4F05-99FE-FDCF7EFD88C3}" dt="2021-01-22T01:40:54.174" v="6" actId="20577"/>
        <pc:sldMkLst>
          <pc:docMk/>
          <pc:sldMk cId="959269830" sldId="374"/>
        </pc:sldMkLst>
        <pc:spChg chg="mod">
          <ac:chgData name="RICARDO HUMBERTO SEVILLA AGUILAR" userId="S::rsevilla@cnsf.gob.mx::94c9c77e-ccbf-4b74-aeeb-01ce0f31e326" providerId="AD" clId="Web-{A37F3BC7-CE95-4F05-99FE-FDCF7EFD88C3}" dt="2021-01-22T01:40:54.174" v="6" actId="20577"/>
          <ac:spMkLst>
            <pc:docMk/>
            <pc:sldMk cId="959269830" sldId="374"/>
            <ac:spMk id="177" creationId="{00000000-0000-0000-0000-000000000000}"/>
          </ac:spMkLst>
        </pc:spChg>
      </pc:sldChg>
      <pc:sldChg chg="delCm">
        <pc:chgData name="RICARDO HUMBERTO SEVILLA AGUILAR" userId="S::rsevilla@cnsf.gob.mx::94c9c77e-ccbf-4b74-aeeb-01ce0f31e326" providerId="AD" clId="Web-{A37F3BC7-CE95-4F05-99FE-FDCF7EFD88C3}" dt="2021-01-22T01:42:09.350" v="7"/>
        <pc:sldMkLst>
          <pc:docMk/>
          <pc:sldMk cId="1243484117" sldId="382"/>
        </pc:sldMkLst>
      </pc:sldChg>
      <pc:sldChg chg="del">
        <pc:chgData name="RICARDO HUMBERTO SEVILLA AGUILAR" userId="S::rsevilla@cnsf.gob.mx::94c9c77e-ccbf-4b74-aeeb-01ce0f31e326" providerId="AD" clId="Web-{A37F3BC7-CE95-4F05-99FE-FDCF7EFD88C3}" dt="2021-01-22T01:43:52.387" v="8"/>
        <pc:sldMkLst>
          <pc:docMk/>
          <pc:sldMk cId="26639809" sldId="394"/>
        </pc:sldMkLst>
      </pc:sldChg>
    </pc:docChg>
  </pc:docChgLst>
  <pc:docChgLst>
    <pc:chgData name="RICARDO HUMBERTO SEVILLA AGUILAR" userId="S::rsevilla@cnsf.gob.mx::94c9c77e-ccbf-4b74-aeeb-01ce0f31e326" providerId="AD" clId="Web-{F7F82BB0-90EE-4587-9039-19ED515352BB}"/>
    <pc:docChg chg="delSld modSld">
      <pc:chgData name="RICARDO HUMBERTO SEVILLA AGUILAR" userId="S::rsevilla@cnsf.gob.mx::94c9c77e-ccbf-4b74-aeeb-01ce0f31e326" providerId="AD" clId="Web-{F7F82BB0-90EE-4587-9039-19ED515352BB}" dt="2021-01-19T06:08:55.031" v="151" actId="20577"/>
      <pc:docMkLst>
        <pc:docMk/>
      </pc:docMkLst>
      <pc:sldChg chg="del">
        <pc:chgData name="RICARDO HUMBERTO SEVILLA AGUILAR" userId="S::rsevilla@cnsf.gob.mx::94c9c77e-ccbf-4b74-aeeb-01ce0f31e326" providerId="AD" clId="Web-{F7F82BB0-90EE-4587-9039-19ED515352BB}" dt="2021-01-19T05:23:56.507" v="0"/>
        <pc:sldMkLst>
          <pc:docMk/>
          <pc:sldMk cId="2659101271" sldId="292"/>
        </pc:sldMkLst>
      </pc:sldChg>
      <pc:sldChg chg="modSp">
        <pc:chgData name="RICARDO HUMBERTO SEVILLA AGUILAR" userId="S::rsevilla@cnsf.gob.mx::94c9c77e-ccbf-4b74-aeeb-01ce0f31e326" providerId="AD" clId="Web-{F7F82BB0-90EE-4587-9039-19ED515352BB}" dt="2021-01-19T05:25:18.105" v="29" actId="20577"/>
        <pc:sldMkLst>
          <pc:docMk/>
          <pc:sldMk cId="1407998259" sldId="296"/>
        </pc:sldMkLst>
        <pc:spChg chg="mod">
          <ac:chgData name="RICARDO HUMBERTO SEVILLA AGUILAR" userId="S::rsevilla@cnsf.gob.mx::94c9c77e-ccbf-4b74-aeeb-01ce0f31e326" providerId="AD" clId="Web-{F7F82BB0-90EE-4587-9039-19ED515352BB}" dt="2021-01-19T05:25:18.105" v="29" actId="20577"/>
          <ac:spMkLst>
            <pc:docMk/>
            <pc:sldMk cId="1407998259" sldId="296"/>
            <ac:spMk id="177" creationId="{00000000-0000-0000-0000-000000000000}"/>
          </ac:spMkLst>
        </pc:spChg>
      </pc:sldChg>
      <pc:sldChg chg="modSp">
        <pc:chgData name="RICARDO HUMBERTO SEVILLA AGUILAR" userId="S::rsevilla@cnsf.gob.mx::94c9c77e-ccbf-4b74-aeeb-01ce0f31e326" providerId="AD" clId="Web-{F7F82BB0-90EE-4587-9039-19ED515352BB}" dt="2021-01-19T05:25:41.762" v="30" actId="20577"/>
        <pc:sldMkLst>
          <pc:docMk/>
          <pc:sldMk cId="504971746" sldId="297"/>
        </pc:sldMkLst>
        <pc:spChg chg="mod">
          <ac:chgData name="RICARDO HUMBERTO SEVILLA AGUILAR" userId="S::rsevilla@cnsf.gob.mx::94c9c77e-ccbf-4b74-aeeb-01ce0f31e326" providerId="AD" clId="Web-{F7F82BB0-90EE-4587-9039-19ED515352BB}" dt="2021-01-19T05:25:41.762" v="30" actId="20577"/>
          <ac:spMkLst>
            <pc:docMk/>
            <pc:sldMk cId="504971746" sldId="297"/>
            <ac:spMk id="177" creationId="{00000000-0000-0000-0000-000000000000}"/>
          </ac:spMkLst>
        </pc:spChg>
      </pc:sldChg>
      <pc:sldChg chg="addCm">
        <pc:chgData name="RICARDO HUMBERTO SEVILLA AGUILAR" userId="S::rsevilla@cnsf.gob.mx::94c9c77e-ccbf-4b74-aeeb-01ce0f31e326" providerId="AD" clId="Web-{F7F82BB0-90EE-4587-9039-19ED515352BB}" dt="2021-01-19T05:26:53.735" v="31"/>
        <pc:sldMkLst>
          <pc:docMk/>
          <pc:sldMk cId="2535649828" sldId="299"/>
        </pc:sldMkLst>
      </pc:sldChg>
      <pc:sldChg chg="addCm">
        <pc:chgData name="RICARDO HUMBERTO SEVILLA AGUILAR" userId="S::rsevilla@cnsf.gob.mx::94c9c77e-ccbf-4b74-aeeb-01ce0f31e326" providerId="AD" clId="Web-{F7F82BB0-90EE-4587-9039-19ED515352BB}" dt="2021-01-19T05:27:14.923" v="32"/>
        <pc:sldMkLst>
          <pc:docMk/>
          <pc:sldMk cId="79207899" sldId="304"/>
        </pc:sldMkLst>
      </pc:sldChg>
      <pc:sldChg chg="addCm">
        <pc:chgData name="RICARDO HUMBERTO SEVILLA AGUILAR" userId="S::rsevilla@cnsf.gob.mx::94c9c77e-ccbf-4b74-aeeb-01ce0f31e326" providerId="AD" clId="Web-{F7F82BB0-90EE-4587-9039-19ED515352BB}" dt="2021-01-19T05:29:09.039" v="33"/>
        <pc:sldMkLst>
          <pc:docMk/>
          <pc:sldMk cId="3319796080" sldId="309"/>
        </pc:sldMkLst>
      </pc:sldChg>
      <pc:sldChg chg="del">
        <pc:chgData name="RICARDO HUMBERTO SEVILLA AGUILAR" userId="S::rsevilla@cnsf.gob.mx::94c9c77e-ccbf-4b74-aeeb-01ce0f31e326" providerId="AD" clId="Web-{F7F82BB0-90EE-4587-9039-19ED515352BB}" dt="2021-01-19T05:33:53.570" v="35"/>
        <pc:sldMkLst>
          <pc:docMk/>
          <pc:sldMk cId="2548900409" sldId="313"/>
        </pc:sldMkLst>
      </pc:sldChg>
      <pc:sldChg chg="del">
        <pc:chgData name="RICARDO HUMBERTO SEVILLA AGUILAR" userId="S::rsevilla@cnsf.gob.mx::94c9c77e-ccbf-4b74-aeeb-01ce0f31e326" providerId="AD" clId="Web-{F7F82BB0-90EE-4587-9039-19ED515352BB}" dt="2021-01-19T05:33:57.257" v="36"/>
        <pc:sldMkLst>
          <pc:docMk/>
          <pc:sldMk cId="3800712048" sldId="314"/>
        </pc:sldMkLst>
      </pc:sldChg>
      <pc:sldChg chg="del">
        <pc:chgData name="RICARDO HUMBERTO SEVILLA AGUILAR" userId="S::rsevilla@cnsf.gob.mx::94c9c77e-ccbf-4b74-aeeb-01ce0f31e326" providerId="AD" clId="Web-{F7F82BB0-90EE-4587-9039-19ED515352BB}" dt="2021-01-19T05:34:55.167" v="38"/>
        <pc:sldMkLst>
          <pc:docMk/>
          <pc:sldMk cId="3947699379" sldId="316"/>
        </pc:sldMkLst>
      </pc:sldChg>
      <pc:sldChg chg="del">
        <pc:chgData name="RICARDO HUMBERTO SEVILLA AGUILAR" userId="S::rsevilla@cnsf.gob.mx::94c9c77e-ccbf-4b74-aeeb-01ce0f31e326" providerId="AD" clId="Web-{F7F82BB0-90EE-4587-9039-19ED515352BB}" dt="2021-01-19T05:38:35.172" v="42"/>
        <pc:sldMkLst>
          <pc:docMk/>
          <pc:sldMk cId="11152658" sldId="320"/>
        </pc:sldMkLst>
      </pc:sldChg>
      <pc:sldChg chg="del">
        <pc:chgData name="RICARDO HUMBERTO SEVILLA AGUILAR" userId="S::rsevilla@cnsf.gob.mx::94c9c77e-ccbf-4b74-aeeb-01ce0f31e326" providerId="AD" clId="Web-{F7F82BB0-90EE-4587-9039-19ED515352BB}" dt="2021-01-19T05:30:53.326" v="34"/>
        <pc:sldMkLst>
          <pc:docMk/>
          <pc:sldMk cId="2989684490" sldId="324"/>
        </pc:sldMkLst>
      </pc:sldChg>
      <pc:sldChg chg="del">
        <pc:chgData name="RICARDO HUMBERTO SEVILLA AGUILAR" userId="S::rsevilla@cnsf.gob.mx::94c9c77e-ccbf-4b74-aeeb-01ce0f31e326" providerId="AD" clId="Web-{F7F82BB0-90EE-4587-9039-19ED515352BB}" dt="2021-01-19T05:34:20.196" v="37"/>
        <pc:sldMkLst>
          <pc:docMk/>
          <pc:sldMk cId="3526452132" sldId="325"/>
        </pc:sldMkLst>
      </pc:sldChg>
      <pc:sldChg chg="del">
        <pc:chgData name="RICARDO HUMBERTO SEVILLA AGUILAR" userId="S::rsevilla@cnsf.gob.mx::94c9c77e-ccbf-4b74-aeeb-01ce0f31e326" providerId="AD" clId="Web-{F7F82BB0-90EE-4587-9039-19ED515352BB}" dt="2021-01-19T05:37:03.470" v="39"/>
        <pc:sldMkLst>
          <pc:docMk/>
          <pc:sldMk cId="2954976744" sldId="330"/>
        </pc:sldMkLst>
      </pc:sldChg>
      <pc:sldChg chg="del">
        <pc:chgData name="RICARDO HUMBERTO SEVILLA AGUILAR" userId="S::rsevilla@cnsf.gob.mx::94c9c77e-ccbf-4b74-aeeb-01ce0f31e326" providerId="AD" clId="Web-{F7F82BB0-90EE-4587-9039-19ED515352BB}" dt="2021-01-19T05:38:15.656" v="41"/>
        <pc:sldMkLst>
          <pc:docMk/>
          <pc:sldMk cId="1472373116" sldId="331"/>
        </pc:sldMkLst>
      </pc:sldChg>
      <pc:sldChg chg="del">
        <pc:chgData name="RICARDO HUMBERTO SEVILLA AGUILAR" userId="S::rsevilla@cnsf.gob.mx::94c9c77e-ccbf-4b74-aeeb-01ce0f31e326" providerId="AD" clId="Web-{F7F82BB0-90EE-4587-9039-19ED515352BB}" dt="2021-01-19T05:38:12.828" v="40"/>
        <pc:sldMkLst>
          <pc:docMk/>
          <pc:sldMk cId="4258007632" sldId="333"/>
        </pc:sldMkLst>
      </pc:sldChg>
      <pc:sldChg chg="del">
        <pc:chgData name="RICARDO HUMBERTO SEVILLA AGUILAR" userId="S::rsevilla@cnsf.gob.mx::94c9c77e-ccbf-4b74-aeeb-01ce0f31e326" providerId="AD" clId="Web-{F7F82BB0-90EE-4587-9039-19ED515352BB}" dt="2021-01-19T05:38:50.767" v="43"/>
        <pc:sldMkLst>
          <pc:docMk/>
          <pc:sldMk cId="1820429873" sldId="334"/>
        </pc:sldMkLst>
      </pc:sldChg>
      <pc:sldChg chg="del">
        <pc:chgData name="RICARDO HUMBERTO SEVILLA AGUILAR" userId="S::rsevilla@cnsf.gob.mx::94c9c77e-ccbf-4b74-aeeb-01ce0f31e326" providerId="AD" clId="Web-{F7F82BB0-90EE-4587-9039-19ED515352BB}" dt="2021-01-19T05:39:49.830" v="44"/>
        <pc:sldMkLst>
          <pc:docMk/>
          <pc:sldMk cId="2703150698" sldId="335"/>
        </pc:sldMkLst>
      </pc:sldChg>
      <pc:sldChg chg="del">
        <pc:chgData name="RICARDO HUMBERTO SEVILLA AGUILAR" userId="S::rsevilla@cnsf.gob.mx::94c9c77e-ccbf-4b74-aeeb-01ce0f31e326" providerId="AD" clId="Web-{F7F82BB0-90EE-4587-9039-19ED515352BB}" dt="2021-01-19T05:40:01.378" v="45"/>
        <pc:sldMkLst>
          <pc:docMk/>
          <pc:sldMk cId="1102586192" sldId="336"/>
        </pc:sldMkLst>
      </pc:sldChg>
      <pc:sldChg chg="del">
        <pc:chgData name="RICARDO HUMBERTO SEVILLA AGUILAR" userId="S::rsevilla@cnsf.gob.mx::94c9c77e-ccbf-4b74-aeeb-01ce0f31e326" providerId="AD" clId="Web-{F7F82BB0-90EE-4587-9039-19ED515352BB}" dt="2021-01-19T05:40:10.268" v="46"/>
        <pc:sldMkLst>
          <pc:docMk/>
          <pc:sldMk cId="4112179930" sldId="337"/>
        </pc:sldMkLst>
      </pc:sldChg>
      <pc:sldChg chg="modSp">
        <pc:chgData name="RICARDO HUMBERTO SEVILLA AGUILAR" userId="S::rsevilla@cnsf.gob.mx::94c9c77e-ccbf-4b74-aeeb-01ce0f31e326" providerId="AD" clId="Web-{F7F82BB0-90EE-4587-9039-19ED515352BB}" dt="2021-01-19T05:42:34.741" v="54" actId="20577"/>
        <pc:sldMkLst>
          <pc:docMk/>
          <pc:sldMk cId="2781099120" sldId="346"/>
        </pc:sldMkLst>
        <pc:spChg chg="mod">
          <ac:chgData name="RICARDO HUMBERTO SEVILLA AGUILAR" userId="S::rsevilla@cnsf.gob.mx::94c9c77e-ccbf-4b74-aeeb-01ce0f31e326" providerId="AD" clId="Web-{F7F82BB0-90EE-4587-9039-19ED515352BB}" dt="2021-01-19T05:42:34.741" v="54" actId="20577"/>
          <ac:spMkLst>
            <pc:docMk/>
            <pc:sldMk cId="2781099120" sldId="346"/>
            <ac:spMk id="177" creationId="{00000000-0000-0000-0000-000000000000}"/>
          </ac:spMkLst>
        </pc:spChg>
      </pc:sldChg>
      <pc:sldChg chg="modSp">
        <pc:chgData name="RICARDO HUMBERTO SEVILLA AGUILAR" userId="S::rsevilla@cnsf.gob.mx::94c9c77e-ccbf-4b74-aeeb-01ce0f31e326" providerId="AD" clId="Web-{F7F82BB0-90EE-4587-9039-19ED515352BB}" dt="2021-01-19T05:48:04.674" v="70" actId="20577"/>
        <pc:sldMkLst>
          <pc:docMk/>
          <pc:sldMk cId="1957051534" sldId="366"/>
        </pc:sldMkLst>
        <pc:spChg chg="mod">
          <ac:chgData name="RICARDO HUMBERTO SEVILLA AGUILAR" userId="S::rsevilla@cnsf.gob.mx::94c9c77e-ccbf-4b74-aeeb-01ce0f31e326" providerId="AD" clId="Web-{F7F82BB0-90EE-4587-9039-19ED515352BB}" dt="2021-01-19T05:48:04.674" v="70" actId="20577"/>
          <ac:spMkLst>
            <pc:docMk/>
            <pc:sldMk cId="1957051534" sldId="366"/>
            <ac:spMk id="177" creationId="{00000000-0000-0000-0000-000000000000}"/>
          </ac:spMkLst>
        </pc:spChg>
      </pc:sldChg>
      <pc:sldChg chg="modSp">
        <pc:chgData name="RICARDO HUMBERTO SEVILLA AGUILAR" userId="S::rsevilla@cnsf.gob.mx::94c9c77e-ccbf-4b74-aeeb-01ce0f31e326" providerId="AD" clId="Web-{F7F82BB0-90EE-4587-9039-19ED515352BB}" dt="2021-01-19T05:48:31.096" v="71" actId="20577"/>
        <pc:sldMkLst>
          <pc:docMk/>
          <pc:sldMk cId="1634876084" sldId="368"/>
        </pc:sldMkLst>
        <pc:spChg chg="mod">
          <ac:chgData name="RICARDO HUMBERTO SEVILLA AGUILAR" userId="S::rsevilla@cnsf.gob.mx::94c9c77e-ccbf-4b74-aeeb-01ce0f31e326" providerId="AD" clId="Web-{F7F82BB0-90EE-4587-9039-19ED515352BB}" dt="2021-01-19T05:48:31.096" v="71" actId="20577"/>
          <ac:spMkLst>
            <pc:docMk/>
            <pc:sldMk cId="1634876084" sldId="368"/>
            <ac:spMk id="177" creationId="{00000000-0000-0000-0000-000000000000}"/>
          </ac:spMkLst>
        </pc:spChg>
      </pc:sldChg>
      <pc:sldChg chg="modSp">
        <pc:chgData name="RICARDO HUMBERTO SEVILLA AGUILAR" userId="S::rsevilla@cnsf.gob.mx::94c9c77e-ccbf-4b74-aeeb-01ce0f31e326" providerId="AD" clId="Web-{F7F82BB0-90EE-4587-9039-19ED515352BB}" dt="2021-01-19T05:50:29.646" v="85" actId="20577"/>
        <pc:sldMkLst>
          <pc:docMk/>
          <pc:sldMk cId="959269830" sldId="374"/>
        </pc:sldMkLst>
        <pc:spChg chg="mod">
          <ac:chgData name="RICARDO HUMBERTO SEVILLA AGUILAR" userId="S::rsevilla@cnsf.gob.mx::94c9c77e-ccbf-4b74-aeeb-01ce0f31e326" providerId="AD" clId="Web-{F7F82BB0-90EE-4587-9039-19ED515352BB}" dt="2021-01-19T05:50:29.646" v="85" actId="20577"/>
          <ac:spMkLst>
            <pc:docMk/>
            <pc:sldMk cId="959269830" sldId="374"/>
            <ac:spMk id="177" creationId="{00000000-0000-0000-0000-000000000000}"/>
          </ac:spMkLst>
        </pc:spChg>
      </pc:sldChg>
      <pc:sldChg chg="del">
        <pc:chgData name="RICARDO HUMBERTO SEVILLA AGUILAR" userId="S::rsevilla@cnsf.gob.mx::94c9c77e-ccbf-4b74-aeeb-01ce0f31e326" providerId="AD" clId="Web-{F7F82BB0-90EE-4587-9039-19ED515352BB}" dt="2021-01-19T05:54:07.401" v="86"/>
        <pc:sldMkLst>
          <pc:docMk/>
          <pc:sldMk cId="2813119553" sldId="375"/>
        </pc:sldMkLst>
      </pc:sldChg>
      <pc:sldChg chg="modSp">
        <pc:chgData name="RICARDO HUMBERTO SEVILLA AGUILAR" userId="S::rsevilla@cnsf.gob.mx::94c9c77e-ccbf-4b74-aeeb-01ce0f31e326" providerId="AD" clId="Web-{F7F82BB0-90EE-4587-9039-19ED515352BB}" dt="2021-01-19T05:59:22.643" v="116" actId="20577"/>
        <pc:sldMkLst>
          <pc:docMk/>
          <pc:sldMk cId="769208365" sldId="376"/>
        </pc:sldMkLst>
        <pc:spChg chg="mod">
          <ac:chgData name="RICARDO HUMBERTO SEVILLA AGUILAR" userId="S::rsevilla@cnsf.gob.mx::94c9c77e-ccbf-4b74-aeeb-01ce0f31e326" providerId="AD" clId="Web-{F7F82BB0-90EE-4587-9039-19ED515352BB}" dt="2021-01-19T05:59:22.643" v="116" actId="20577"/>
          <ac:spMkLst>
            <pc:docMk/>
            <pc:sldMk cId="769208365" sldId="376"/>
            <ac:spMk id="177" creationId="{00000000-0000-0000-0000-000000000000}"/>
          </ac:spMkLst>
        </pc:spChg>
      </pc:sldChg>
      <pc:sldChg chg="modSp">
        <pc:chgData name="RICARDO HUMBERTO SEVILLA AGUILAR" userId="S::rsevilla@cnsf.gob.mx::94c9c77e-ccbf-4b74-aeeb-01ce0f31e326" providerId="AD" clId="Web-{F7F82BB0-90EE-4587-9039-19ED515352BB}" dt="2021-01-19T05:54:47.964" v="87" actId="20577"/>
        <pc:sldMkLst>
          <pc:docMk/>
          <pc:sldMk cId="566174506" sldId="377"/>
        </pc:sldMkLst>
        <pc:spChg chg="mod">
          <ac:chgData name="RICARDO HUMBERTO SEVILLA AGUILAR" userId="S::rsevilla@cnsf.gob.mx::94c9c77e-ccbf-4b74-aeeb-01ce0f31e326" providerId="AD" clId="Web-{F7F82BB0-90EE-4587-9039-19ED515352BB}" dt="2021-01-19T05:54:47.964" v="87" actId="20577"/>
          <ac:spMkLst>
            <pc:docMk/>
            <pc:sldMk cId="566174506" sldId="377"/>
            <ac:spMk id="17" creationId="{7D903686-0609-4F2F-B0B4-65FC7BC93799}"/>
          </ac:spMkLst>
        </pc:spChg>
      </pc:sldChg>
      <pc:sldChg chg="modSp">
        <pc:chgData name="RICARDO HUMBERTO SEVILLA AGUILAR" userId="S::rsevilla@cnsf.gob.mx::94c9c77e-ccbf-4b74-aeeb-01ce0f31e326" providerId="AD" clId="Web-{F7F82BB0-90EE-4587-9039-19ED515352BB}" dt="2021-01-19T06:03:49.758" v="129" actId="20577"/>
        <pc:sldMkLst>
          <pc:docMk/>
          <pc:sldMk cId="2105890931" sldId="379"/>
        </pc:sldMkLst>
        <pc:spChg chg="mod">
          <ac:chgData name="RICARDO HUMBERTO SEVILLA AGUILAR" userId="S::rsevilla@cnsf.gob.mx::94c9c77e-ccbf-4b74-aeeb-01ce0f31e326" providerId="AD" clId="Web-{F7F82BB0-90EE-4587-9039-19ED515352BB}" dt="2021-01-19T06:03:49.758" v="129" actId="20577"/>
          <ac:spMkLst>
            <pc:docMk/>
            <pc:sldMk cId="2105890931" sldId="379"/>
            <ac:spMk id="177" creationId="{00000000-0000-0000-0000-000000000000}"/>
          </ac:spMkLst>
        </pc:spChg>
      </pc:sldChg>
      <pc:sldChg chg="modSp">
        <pc:chgData name="RICARDO HUMBERTO SEVILLA AGUILAR" userId="S::rsevilla@cnsf.gob.mx::94c9c77e-ccbf-4b74-aeeb-01ce0f31e326" providerId="AD" clId="Web-{F7F82BB0-90EE-4587-9039-19ED515352BB}" dt="2021-01-19T06:04:18.525" v="141" actId="20577"/>
        <pc:sldMkLst>
          <pc:docMk/>
          <pc:sldMk cId="4194813161" sldId="380"/>
        </pc:sldMkLst>
        <pc:spChg chg="mod">
          <ac:chgData name="RICARDO HUMBERTO SEVILLA AGUILAR" userId="S::rsevilla@cnsf.gob.mx::94c9c77e-ccbf-4b74-aeeb-01ce0f31e326" providerId="AD" clId="Web-{F7F82BB0-90EE-4587-9039-19ED515352BB}" dt="2021-01-19T06:04:18.525" v="141" actId="20577"/>
          <ac:spMkLst>
            <pc:docMk/>
            <pc:sldMk cId="4194813161" sldId="380"/>
            <ac:spMk id="177" creationId="{00000000-0000-0000-0000-000000000000}"/>
          </ac:spMkLst>
        </pc:spChg>
      </pc:sldChg>
      <pc:sldChg chg="addCm">
        <pc:chgData name="RICARDO HUMBERTO SEVILLA AGUILAR" userId="S::rsevilla@cnsf.gob.mx::94c9c77e-ccbf-4b74-aeeb-01ce0f31e326" providerId="AD" clId="Web-{F7F82BB0-90EE-4587-9039-19ED515352BB}" dt="2021-01-19T06:00:06.425" v="117"/>
        <pc:sldMkLst>
          <pc:docMk/>
          <pc:sldMk cId="1243484117" sldId="382"/>
        </pc:sldMkLst>
      </pc:sldChg>
      <pc:sldChg chg="modSp">
        <pc:chgData name="RICARDO HUMBERTO SEVILLA AGUILAR" userId="S::rsevilla@cnsf.gob.mx::94c9c77e-ccbf-4b74-aeeb-01ce0f31e326" providerId="AD" clId="Web-{F7F82BB0-90EE-4587-9039-19ED515352BB}" dt="2021-01-19T06:08:55.031" v="151" actId="20577"/>
        <pc:sldMkLst>
          <pc:docMk/>
          <pc:sldMk cId="2167576630" sldId="399"/>
        </pc:sldMkLst>
        <pc:spChg chg="mod">
          <ac:chgData name="RICARDO HUMBERTO SEVILLA AGUILAR" userId="S::rsevilla@cnsf.gob.mx::94c9c77e-ccbf-4b74-aeeb-01ce0f31e326" providerId="AD" clId="Web-{F7F82BB0-90EE-4587-9039-19ED515352BB}" dt="2021-01-19T06:08:55.031" v="151" actId="20577"/>
          <ac:spMkLst>
            <pc:docMk/>
            <pc:sldMk cId="2167576630" sldId="399"/>
            <ac:spMk id="17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MX"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11</a:t>
            </a:fld>
            <a:endParaRPr/>
          </a:p>
        </p:txBody>
      </p:sp>
    </p:spTree>
    <p:extLst>
      <p:ext uri="{BB962C8B-B14F-4D97-AF65-F5344CB8AC3E}">
        <p14:creationId xmlns:p14="http://schemas.microsoft.com/office/powerpoint/2010/main" val="272210854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103</a:t>
            </a:fld>
            <a:endParaRPr/>
          </a:p>
        </p:txBody>
      </p:sp>
    </p:spTree>
    <p:extLst>
      <p:ext uri="{BB962C8B-B14F-4D97-AF65-F5344CB8AC3E}">
        <p14:creationId xmlns:p14="http://schemas.microsoft.com/office/powerpoint/2010/main" val="399439795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104</a:t>
            </a:fld>
            <a:endParaRPr/>
          </a:p>
        </p:txBody>
      </p:sp>
    </p:spTree>
    <p:extLst>
      <p:ext uri="{BB962C8B-B14F-4D97-AF65-F5344CB8AC3E}">
        <p14:creationId xmlns:p14="http://schemas.microsoft.com/office/powerpoint/2010/main" val="340361767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105</a:t>
            </a:fld>
            <a:endParaRPr/>
          </a:p>
        </p:txBody>
      </p:sp>
    </p:spTree>
    <p:extLst>
      <p:ext uri="{BB962C8B-B14F-4D97-AF65-F5344CB8AC3E}">
        <p14:creationId xmlns:p14="http://schemas.microsoft.com/office/powerpoint/2010/main" val="154455817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106</a:t>
            </a:fld>
            <a:endParaRPr/>
          </a:p>
        </p:txBody>
      </p:sp>
    </p:spTree>
    <p:extLst>
      <p:ext uri="{BB962C8B-B14F-4D97-AF65-F5344CB8AC3E}">
        <p14:creationId xmlns:p14="http://schemas.microsoft.com/office/powerpoint/2010/main" val="29718586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57307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12</a:t>
            </a:fld>
            <a:endParaRPr/>
          </a:p>
        </p:txBody>
      </p:sp>
    </p:spTree>
    <p:extLst>
      <p:ext uri="{BB962C8B-B14F-4D97-AF65-F5344CB8AC3E}">
        <p14:creationId xmlns:p14="http://schemas.microsoft.com/office/powerpoint/2010/main" val="3108525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13</a:t>
            </a:fld>
            <a:endParaRPr/>
          </a:p>
        </p:txBody>
      </p:sp>
    </p:spTree>
    <p:extLst>
      <p:ext uri="{BB962C8B-B14F-4D97-AF65-F5344CB8AC3E}">
        <p14:creationId xmlns:p14="http://schemas.microsoft.com/office/powerpoint/2010/main" val="2148854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14</a:t>
            </a:fld>
            <a:endParaRPr/>
          </a:p>
        </p:txBody>
      </p:sp>
    </p:spTree>
    <p:extLst>
      <p:ext uri="{BB962C8B-B14F-4D97-AF65-F5344CB8AC3E}">
        <p14:creationId xmlns:p14="http://schemas.microsoft.com/office/powerpoint/2010/main" val="862112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15</a:t>
            </a:fld>
            <a:endParaRPr/>
          </a:p>
        </p:txBody>
      </p:sp>
    </p:spTree>
    <p:extLst>
      <p:ext uri="{BB962C8B-B14F-4D97-AF65-F5344CB8AC3E}">
        <p14:creationId xmlns:p14="http://schemas.microsoft.com/office/powerpoint/2010/main" val="40996889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16</a:t>
            </a:fld>
            <a:endParaRPr/>
          </a:p>
        </p:txBody>
      </p:sp>
    </p:spTree>
    <p:extLst>
      <p:ext uri="{BB962C8B-B14F-4D97-AF65-F5344CB8AC3E}">
        <p14:creationId xmlns:p14="http://schemas.microsoft.com/office/powerpoint/2010/main" val="3201604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17</a:t>
            </a:fld>
            <a:endParaRPr/>
          </a:p>
        </p:txBody>
      </p:sp>
    </p:spTree>
    <p:extLst>
      <p:ext uri="{BB962C8B-B14F-4D97-AF65-F5344CB8AC3E}">
        <p14:creationId xmlns:p14="http://schemas.microsoft.com/office/powerpoint/2010/main" val="4136299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18</a:t>
            </a:fld>
            <a:endParaRPr/>
          </a:p>
        </p:txBody>
      </p:sp>
    </p:spTree>
    <p:extLst>
      <p:ext uri="{BB962C8B-B14F-4D97-AF65-F5344CB8AC3E}">
        <p14:creationId xmlns:p14="http://schemas.microsoft.com/office/powerpoint/2010/main" val="33407398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19</a:t>
            </a:fld>
            <a:endParaRPr/>
          </a:p>
        </p:txBody>
      </p:sp>
    </p:spTree>
    <p:extLst>
      <p:ext uri="{BB962C8B-B14F-4D97-AF65-F5344CB8AC3E}">
        <p14:creationId xmlns:p14="http://schemas.microsoft.com/office/powerpoint/2010/main" val="4659737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20</a:t>
            </a:fld>
            <a:endParaRPr/>
          </a:p>
        </p:txBody>
      </p:sp>
    </p:spTree>
    <p:extLst>
      <p:ext uri="{BB962C8B-B14F-4D97-AF65-F5344CB8AC3E}">
        <p14:creationId xmlns:p14="http://schemas.microsoft.com/office/powerpoint/2010/main" val="2984274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3</a:t>
            </a:fld>
            <a:endParaRPr/>
          </a:p>
        </p:txBody>
      </p:sp>
    </p:spTree>
    <p:extLst>
      <p:ext uri="{BB962C8B-B14F-4D97-AF65-F5344CB8AC3E}">
        <p14:creationId xmlns:p14="http://schemas.microsoft.com/office/powerpoint/2010/main" val="159176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21</a:t>
            </a:fld>
            <a:endParaRPr/>
          </a:p>
        </p:txBody>
      </p:sp>
    </p:spTree>
    <p:extLst>
      <p:ext uri="{BB962C8B-B14F-4D97-AF65-F5344CB8AC3E}">
        <p14:creationId xmlns:p14="http://schemas.microsoft.com/office/powerpoint/2010/main" val="15704322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22</a:t>
            </a:fld>
            <a:endParaRPr/>
          </a:p>
        </p:txBody>
      </p:sp>
    </p:spTree>
    <p:extLst>
      <p:ext uri="{BB962C8B-B14F-4D97-AF65-F5344CB8AC3E}">
        <p14:creationId xmlns:p14="http://schemas.microsoft.com/office/powerpoint/2010/main" val="2534914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23</a:t>
            </a:fld>
            <a:endParaRPr/>
          </a:p>
        </p:txBody>
      </p:sp>
    </p:spTree>
    <p:extLst>
      <p:ext uri="{BB962C8B-B14F-4D97-AF65-F5344CB8AC3E}">
        <p14:creationId xmlns:p14="http://schemas.microsoft.com/office/powerpoint/2010/main" val="10176251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24</a:t>
            </a:fld>
            <a:endParaRPr/>
          </a:p>
        </p:txBody>
      </p:sp>
    </p:spTree>
    <p:extLst>
      <p:ext uri="{BB962C8B-B14F-4D97-AF65-F5344CB8AC3E}">
        <p14:creationId xmlns:p14="http://schemas.microsoft.com/office/powerpoint/2010/main" val="38103767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25</a:t>
            </a:fld>
            <a:endParaRPr/>
          </a:p>
        </p:txBody>
      </p:sp>
    </p:spTree>
    <p:extLst>
      <p:ext uri="{BB962C8B-B14F-4D97-AF65-F5344CB8AC3E}">
        <p14:creationId xmlns:p14="http://schemas.microsoft.com/office/powerpoint/2010/main" val="10457913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26</a:t>
            </a:fld>
            <a:endParaRPr/>
          </a:p>
        </p:txBody>
      </p:sp>
    </p:spTree>
    <p:extLst>
      <p:ext uri="{BB962C8B-B14F-4D97-AF65-F5344CB8AC3E}">
        <p14:creationId xmlns:p14="http://schemas.microsoft.com/office/powerpoint/2010/main" val="42645281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27</a:t>
            </a:fld>
            <a:endParaRPr/>
          </a:p>
        </p:txBody>
      </p:sp>
    </p:spTree>
    <p:extLst>
      <p:ext uri="{BB962C8B-B14F-4D97-AF65-F5344CB8AC3E}">
        <p14:creationId xmlns:p14="http://schemas.microsoft.com/office/powerpoint/2010/main" val="26530901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28</a:t>
            </a:fld>
            <a:endParaRPr/>
          </a:p>
        </p:txBody>
      </p:sp>
    </p:spTree>
    <p:extLst>
      <p:ext uri="{BB962C8B-B14F-4D97-AF65-F5344CB8AC3E}">
        <p14:creationId xmlns:p14="http://schemas.microsoft.com/office/powerpoint/2010/main" val="5164480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29</a:t>
            </a:fld>
            <a:endParaRPr/>
          </a:p>
        </p:txBody>
      </p:sp>
    </p:spTree>
    <p:extLst>
      <p:ext uri="{BB962C8B-B14F-4D97-AF65-F5344CB8AC3E}">
        <p14:creationId xmlns:p14="http://schemas.microsoft.com/office/powerpoint/2010/main" val="6836510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30</a:t>
            </a:fld>
            <a:endParaRPr/>
          </a:p>
        </p:txBody>
      </p:sp>
    </p:spTree>
    <p:extLst>
      <p:ext uri="{BB962C8B-B14F-4D97-AF65-F5344CB8AC3E}">
        <p14:creationId xmlns:p14="http://schemas.microsoft.com/office/powerpoint/2010/main" val="1151380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4</a:t>
            </a:fld>
            <a:endParaRPr/>
          </a:p>
        </p:txBody>
      </p:sp>
    </p:spTree>
    <p:extLst>
      <p:ext uri="{BB962C8B-B14F-4D97-AF65-F5344CB8AC3E}">
        <p14:creationId xmlns:p14="http://schemas.microsoft.com/office/powerpoint/2010/main" val="36150561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31</a:t>
            </a:fld>
            <a:endParaRPr/>
          </a:p>
        </p:txBody>
      </p:sp>
    </p:spTree>
    <p:extLst>
      <p:ext uri="{BB962C8B-B14F-4D97-AF65-F5344CB8AC3E}">
        <p14:creationId xmlns:p14="http://schemas.microsoft.com/office/powerpoint/2010/main" val="36936711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32</a:t>
            </a:fld>
            <a:endParaRPr/>
          </a:p>
        </p:txBody>
      </p:sp>
    </p:spTree>
    <p:extLst>
      <p:ext uri="{BB962C8B-B14F-4D97-AF65-F5344CB8AC3E}">
        <p14:creationId xmlns:p14="http://schemas.microsoft.com/office/powerpoint/2010/main" val="27954317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33</a:t>
            </a:fld>
            <a:endParaRPr/>
          </a:p>
        </p:txBody>
      </p:sp>
    </p:spTree>
    <p:extLst>
      <p:ext uri="{BB962C8B-B14F-4D97-AF65-F5344CB8AC3E}">
        <p14:creationId xmlns:p14="http://schemas.microsoft.com/office/powerpoint/2010/main" val="6793948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34</a:t>
            </a:fld>
            <a:endParaRPr/>
          </a:p>
        </p:txBody>
      </p:sp>
    </p:spTree>
    <p:extLst>
      <p:ext uri="{BB962C8B-B14F-4D97-AF65-F5344CB8AC3E}">
        <p14:creationId xmlns:p14="http://schemas.microsoft.com/office/powerpoint/2010/main" val="30740113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35</a:t>
            </a:fld>
            <a:endParaRPr/>
          </a:p>
        </p:txBody>
      </p:sp>
    </p:spTree>
    <p:extLst>
      <p:ext uri="{BB962C8B-B14F-4D97-AF65-F5344CB8AC3E}">
        <p14:creationId xmlns:p14="http://schemas.microsoft.com/office/powerpoint/2010/main" val="19135138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36</a:t>
            </a:fld>
            <a:endParaRPr/>
          </a:p>
        </p:txBody>
      </p:sp>
    </p:spTree>
    <p:extLst>
      <p:ext uri="{BB962C8B-B14F-4D97-AF65-F5344CB8AC3E}">
        <p14:creationId xmlns:p14="http://schemas.microsoft.com/office/powerpoint/2010/main" val="28945158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37</a:t>
            </a:fld>
            <a:endParaRPr/>
          </a:p>
        </p:txBody>
      </p:sp>
    </p:spTree>
    <p:extLst>
      <p:ext uri="{BB962C8B-B14F-4D97-AF65-F5344CB8AC3E}">
        <p14:creationId xmlns:p14="http://schemas.microsoft.com/office/powerpoint/2010/main" val="28487670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38</a:t>
            </a:fld>
            <a:endParaRPr/>
          </a:p>
        </p:txBody>
      </p:sp>
    </p:spTree>
    <p:extLst>
      <p:ext uri="{BB962C8B-B14F-4D97-AF65-F5344CB8AC3E}">
        <p14:creationId xmlns:p14="http://schemas.microsoft.com/office/powerpoint/2010/main" val="33344714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39</a:t>
            </a:fld>
            <a:endParaRPr/>
          </a:p>
        </p:txBody>
      </p:sp>
    </p:spTree>
    <p:extLst>
      <p:ext uri="{BB962C8B-B14F-4D97-AF65-F5344CB8AC3E}">
        <p14:creationId xmlns:p14="http://schemas.microsoft.com/office/powerpoint/2010/main" val="39844797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40</a:t>
            </a:fld>
            <a:endParaRPr/>
          </a:p>
        </p:txBody>
      </p:sp>
    </p:spTree>
    <p:extLst>
      <p:ext uri="{BB962C8B-B14F-4D97-AF65-F5344CB8AC3E}">
        <p14:creationId xmlns:p14="http://schemas.microsoft.com/office/powerpoint/2010/main" val="3752015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5</a:t>
            </a:fld>
            <a:endParaRPr/>
          </a:p>
        </p:txBody>
      </p:sp>
    </p:spTree>
    <p:extLst>
      <p:ext uri="{BB962C8B-B14F-4D97-AF65-F5344CB8AC3E}">
        <p14:creationId xmlns:p14="http://schemas.microsoft.com/office/powerpoint/2010/main" val="1546769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41</a:t>
            </a:fld>
            <a:endParaRPr/>
          </a:p>
        </p:txBody>
      </p:sp>
    </p:spTree>
    <p:extLst>
      <p:ext uri="{BB962C8B-B14F-4D97-AF65-F5344CB8AC3E}">
        <p14:creationId xmlns:p14="http://schemas.microsoft.com/office/powerpoint/2010/main" val="29384437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42</a:t>
            </a:fld>
            <a:endParaRPr/>
          </a:p>
        </p:txBody>
      </p:sp>
    </p:spTree>
    <p:extLst>
      <p:ext uri="{BB962C8B-B14F-4D97-AF65-F5344CB8AC3E}">
        <p14:creationId xmlns:p14="http://schemas.microsoft.com/office/powerpoint/2010/main" val="2864572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43</a:t>
            </a:fld>
            <a:endParaRPr/>
          </a:p>
        </p:txBody>
      </p:sp>
    </p:spTree>
    <p:extLst>
      <p:ext uri="{BB962C8B-B14F-4D97-AF65-F5344CB8AC3E}">
        <p14:creationId xmlns:p14="http://schemas.microsoft.com/office/powerpoint/2010/main" val="27567109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44</a:t>
            </a:fld>
            <a:endParaRPr/>
          </a:p>
        </p:txBody>
      </p:sp>
    </p:spTree>
    <p:extLst>
      <p:ext uri="{BB962C8B-B14F-4D97-AF65-F5344CB8AC3E}">
        <p14:creationId xmlns:p14="http://schemas.microsoft.com/office/powerpoint/2010/main" val="14764340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45</a:t>
            </a:fld>
            <a:endParaRPr/>
          </a:p>
        </p:txBody>
      </p:sp>
    </p:spTree>
    <p:extLst>
      <p:ext uri="{BB962C8B-B14F-4D97-AF65-F5344CB8AC3E}">
        <p14:creationId xmlns:p14="http://schemas.microsoft.com/office/powerpoint/2010/main" val="17577859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46</a:t>
            </a:fld>
            <a:endParaRPr/>
          </a:p>
        </p:txBody>
      </p:sp>
    </p:spTree>
    <p:extLst>
      <p:ext uri="{BB962C8B-B14F-4D97-AF65-F5344CB8AC3E}">
        <p14:creationId xmlns:p14="http://schemas.microsoft.com/office/powerpoint/2010/main" val="33247519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47</a:t>
            </a:fld>
            <a:endParaRPr/>
          </a:p>
        </p:txBody>
      </p:sp>
    </p:spTree>
    <p:extLst>
      <p:ext uri="{BB962C8B-B14F-4D97-AF65-F5344CB8AC3E}">
        <p14:creationId xmlns:p14="http://schemas.microsoft.com/office/powerpoint/2010/main" val="37900851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48</a:t>
            </a:fld>
            <a:endParaRPr/>
          </a:p>
        </p:txBody>
      </p:sp>
    </p:spTree>
    <p:extLst>
      <p:ext uri="{BB962C8B-B14F-4D97-AF65-F5344CB8AC3E}">
        <p14:creationId xmlns:p14="http://schemas.microsoft.com/office/powerpoint/2010/main" val="14111724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49</a:t>
            </a:fld>
            <a:endParaRPr/>
          </a:p>
        </p:txBody>
      </p:sp>
    </p:spTree>
    <p:extLst>
      <p:ext uri="{BB962C8B-B14F-4D97-AF65-F5344CB8AC3E}">
        <p14:creationId xmlns:p14="http://schemas.microsoft.com/office/powerpoint/2010/main" val="30096559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50</a:t>
            </a:fld>
            <a:endParaRPr/>
          </a:p>
        </p:txBody>
      </p:sp>
    </p:spTree>
    <p:extLst>
      <p:ext uri="{BB962C8B-B14F-4D97-AF65-F5344CB8AC3E}">
        <p14:creationId xmlns:p14="http://schemas.microsoft.com/office/powerpoint/2010/main" val="2938129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6</a:t>
            </a:fld>
            <a:endParaRPr/>
          </a:p>
        </p:txBody>
      </p:sp>
    </p:spTree>
    <p:extLst>
      <p:ext uri="{BB962C8B-B14F-4D97-AF65-F5344CB8AC3E}">
        <p14:creationId xmlns:p14="http://schemas.microsoft.com/office/powerpoint/2010/main" val="291343133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51</a:t>
            </a:fld>
            <a:endParaRPr/>
          </a:p>
        </p:txBody>
      </p:sp>
    </p:spTree>
    <p:extLst>
      <p:ext uri="{BB962C8B-B14F-4D97-AF65-F5344CB8AC3E}">
        <p14:creationId xmlns:p14="http://schemas.microsoft.com/office/powerpoint/2010/main" val="19217969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52</a:t>
            </a:fld>
            <a:endParaRPr/>
          </a:p>
        </p:txBody>
      </p:sp>
    </p:spTree>
    <p:extLst>
      <p:ext uri="{BB962C8B-B14F-4D97-AF65-F5344CB8AC3E}">
        <p14:creationId xmlns:p14="http://schemas.microsoft.com/office/powerpoint/2010/main" val="8057314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53</a:t>
            </a:fld>
            <a:endParaRPr/>
          </a:p>
        </p:txBody>
      </p:sp>
    </p:spTree>
    <p:extLst>
      <p:ext uri="{BB962C8B-B14F-4D97-AF65-F5344CB8AC3E}">
        <p14:creationId xmlns:p14="http://schemas.microsoft.com/office/powerpoint/2010/main" val="36369101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54</a:t>
            </a:fld>
            <a:endParaRPr/>
          </a:p>
        </p:txBody>
      </p:sp>
    </p:spTree>
    <p:extLst>
      <p:ext uri="{BB962C8B-B14F-4D97-AF65-F5344CB8AC3E}">
        <p14:creationId xmlns:p14="http://schemas.microsoft.com/office/powerpoint/2010/main" val="27072503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55</a:t>
            </a:fld>
            <a:endParaRPr/>
          </a:p>
        </p:txBody>
      </p:sp>
    </p:spTree>
    <p:extLst>
      <p:ext uri="{BB962C8B-B14F-4D97-AF65-F5344CB8AC3E}">
        <p14:creationId xmlns:p14="http://schemas.microsoft.com/office/powerpoint/2010/main" val="7093798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56</a:t>
            </a:fld>
            <a:endParaRPr/>
          </a:p>
        </p:txBody>
      </p:sp>
    </p:spTree>
    <p:extLst>
      <p:ext uri="{BB962C8B-B14F-4D97-AF65-F5344CB8AC3E}">
        <p14:creationId xmlns:p14="http://schemas.microsoft.com/office/powerpoint/2010/main" val="169470254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57</a:t>
            </a:fld>
            <a:endParaRPr/>
          </a:p>
        </p:txBody>
      </p:sp>
    </p:spTree>
    <p:extLst>
      <p:ext uri="{BB962C8B-B14F-4D97-AF65-F5344CB8AC3E}">
        <p14:creationId xmlns:p14="http://schemas.microsoft.com/office/powerpoint/2010/main" val="17879222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58</a:t>
            </a:fld>
            <a:endParaRPr/>
          </a:p>
        </p:txBody>
      </p:sp>
    </p:spTree>
    <p:extLst>
      <p:ext uri="{BB962C8B-B14F-4D97-AF65-F5344CB8AC3E}">
        <p14:creationId xmlns:p14="http://schemas.microsoft.com/office/powerpoint/2010/main" val="393818989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59</a:t>
            </a:fld>
            <a:endParaRPr/>
          </a:p>
        </p:txBody>
      </p:sp>
    </p:spTree>
    <p:extLst>
      <p:ext uri="{BB962C8B-B14F-4D97-AF65-F5344CB8AC3E}">
        <p14:creationId xmlns:p14="http://schemas.microsoft.com/office/powerpoint/2010/main" val="175356458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60</a:t>
            </a:fld>
            <a:endParaRPr/>
          </a:p>
        </p:txBody>
      </p:sp>
    </p:spTree>
    <p:extLst>
      <p:ext uri="{BB962C8B-B14F-4D97-AF65-F5344CB8AC3E}">
        <p14:creationId xmlns:p14="http://schemas.microsoft.com/office/powerpoint/2010/main" val="337852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7</a:t>
            </a:fld>
            <a:endParaRPr/>
          </a:p>
        </p:txBody>
      </p:sp>
    </p:spTree>
    <p:extLst>
      <p:ext uri="{BB962C8B-B14F-4D97-AF65-F5344CB8AC3E}">
        <p14:creationId xmlns:p14="http://schemas.microsoft.com/office/powerpoint/2010/main" val="137402817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61</a:t>
            </a:fld>
            <a:endParaRPr/>
          </a:p>
        </p:txBody>
      </p:sp>
    </p:spTree>
    <p:extLst>
      <p:ext uri="{BB962C8B-B14F-4D97-AF65-F5344CB8AC3E}">
        <p14:creationId xmlns:p14="http://schemas.microsoft.com/office/powerpoint/2010/main" val="190277542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62</a:t>
            </a:fld>
            <a:endParaRPr/>
          </a:p>
        </p:txBody>
      </p:sp>
    </p:spTree>
    <p:extLst>
      <p:ext uri="{BB962C8B-B14F-4D97-AF65-F5344CB8AC3E}">
        <p14:creationId xmlns:p14="http://schemas.microsoft.com/office/powerpoint/2010/main" val="280507592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63</a:t>
            </a:fld>
            <a:endParaRPr/>
          </a:p>
        </p:txBody>
      </p:sp>
    </p:spTree>
    <p:extLst>
      <p:ext uri="{BB962C8B-B14F-4D97-AF65-F5344CB8AC3E}">
        <p14:creationId xmlns:p14="http://schemas.microsoft.com/office/powerpoint/2010/main" val="76670011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64</a:t>
            </a:fld>
            <a:endParaRPr/>
          </a:p>
        </p:txBody>
      </p:sp>
    </p:spTree>
    <p:extLst>
      <p:ext uri="{BB962C8B-B14F-4D97-AF65-F5344CB8AC3E}">
        <p14:creationId xmlns:p14="http://schemas.microsoft.com/office/powerpoint/2010/main" val="342167824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65</a:t>
            </a:fld>
            <a:endParaRPr/>
          </a:p>
        </p:txBody>
      </p:sp>
    </p:spTree>
    <p:extLst>
      <p:ext uri="{BB962C8B-B14F-4D97-AF65-F5344CB8AC3E}">
        <p14:creationId xmlns:p14="http://schemas.microsoft.com/office/powerpoint/2010/main" val="231620068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66</a:t>
            </a:fld>
            <a:endParaRPr/>
          </a:p>
        </p:txBody>
      </p:sp>
    </p:spTree>
    <p:extLst>
      <p:ext uri="{BB962C8B-B14F-4D97-AF65-F5344CB8AC3E}">
        <p14:creationId xmlns:p14="http://schemas.microsoft.com/office/powerpoint/2010/main" val="247297194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67</a:t>
            </a:fld>
            <a:endParaRPr/>
          </a:p>
        </p:txBody>
      </p:sp>
    </p:spTree>
    <p:extLst>
      <p:ext uri="{BB962C8B-B14F-4D97-AF65-F5344CB8AC3E}">
        <p14:creationId xmlns:p14="http://schemas.microsoft.com/office/powerpoint/2010/main" val="426487793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68</a:t>
            </a:fld>
            <a:endParaRPr/>
          </a:p>
        </p:txBody>
      </p:sp>
    </p:spTree>
    <p:extLst>
      <p:ext uri="{BB962C8B-B14F-4D97-AF65-F5344CB8AC3E}">
        <p14:creationId xmlns:p14="http://schemas.microsoft.com/office/powerpoint/2010/main" val="150176810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69</a:t>
            </a:fld>
            <a:endParaRPr/>
          </a:p>
        </p:txBody>
      </p:sp>
    </p:spTree>
    <p:extLst>
      <p:ext uri="{BB962C8B-B14F-4D97-AF65-F5344CB8AC3E}">
        <p14:creationId xmlns:p14="http://schemas.microsoft.com/office/powerpoint/2010/main" val="12267660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70</a:t>
            </a:fld>
            <a:endParaRPr/>
          </a:p>
        </p:txBody>
      </p:sp>
    </p:spTree>
    <p:extLst>
      <p:ext uri="{BB962C8B-B14F-4D97-AF65-F5344CB8AC3E}">
        <p14:creationId xmlns:p14="http://schemas.microsoft.com/office/powerpoint/2010/main" val="4037017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8</a:t>
            </a:fld>
            <a:endParaRPr/>
          </a:p>
        </p:txBody>
      </p:sp>
    </p:spTree>
    <p:extLst>
      <p:ext uri="{BB962C8B-B14F-4D97-AF65-F5344CB8AC3E}">
        <p14:creationId xmlns:p14="http://schemas.microsoft.com/office/powerpoint/2010/main" val="293374661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71</a:t>
            </a:fld>
            <a:endParaRPr/>
          </a:p>
        </p:txBody>
      </p:sp>
    </p:spTree>
    <p:extLst>
      <p:ext uri="{BB962C8B-B14F-4D97-AF65-F5344CB8AC3E}">
        <p14:creationId xmlns:p14="http://schemas.microsoft.com/office/powerpoint/2010/main" val="417439579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72</a:t>
            </a:fld>
            <a:endParaRPr/>
          </a:p>
        </p:txBody>
      </p:sp>
    </p:spTree>
    <p:extLst>
      <p:ext uri="{BB962C8B-B14F-4D97-AF65-F5344CB8AC3E}">
        <p14:creationId xmlns:p14="http://schemas.microsoft.com/office/powerpoint/2010/main" val="33469415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73</a:t>
            </a:fld>
            <a:endParaRPr/>
          </a:p>
        </p:txBody>
      </p:sp>
    </p:spTree>
    <p:extLst>
      <p:ext uri="{BB962C8B-B14F-4D97-AF65-F5344CB8AC3E}">
        <p14:creationId xmlns:p14="http://schemas.microsoft.com/office/powerpoint/2010/main" val="76480745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75</a:t>
            </a:fld>
            <a:endParaRPr/>
          </a:p>
        </p:txBody>
      </p:sp>
    </p:spTree>
    <p:extLst>
      <p:ext uri="{BB962C8B-B14F-4D97-AF65-F5344CB8AC3E}">
        <p14:creationId xmlns:p14="http://schemas.microsoft.com/office/powerpoint/2010/main" val="241975902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76</a:t>
            </a:fld>
            <a:endParaRPr/>
          </a:p>
        </p:txBody>
      </p:sp>
    </p:spTree>
    <p:extLst>
      <p:ext uri="{BB962C8B-B14F-4D97-AF65-F5344CB8AC3E}">
        <p14:creationId xmlns:p14="http://schemas.microsoft.com/office/powerpoint/2010/main" val="339035767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77</a:t>
            </a:fld>
            <a:endParaRPr/>
          </a:p>
        </p:txBody>
      </p:sp>
    </p:spTree>
    <p:extLst>
      <p:ext uri="{BB962C8B-B14F-4D97-AF65-F5344CB8AC3E}">
        <p14:creationId xmlns:p14="http://schemas.microsoft.com/office/powerpoint/2010/main" val="100924093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78</a:t>
            </a:fld>
            <a:endParaRPr/>
          </a:p>
        </p:txBody>
      </p:sp>
    </p:spTree>
    <p:extLst>
      <p:ext uri="{BB962C8B-B14F-4D97-AF65-F5344CB8AC3E}">
        <p14:creationId xmlns:p14="http://schemas.microsoft.com/office/powerpoint/2010/main" val="184380300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79</a:t>
            </a:fld>
            <a:endParaRPr/>
          </a:p>
        </p:txBody>
      </p:sp>
    </p:spTree>
    <p:extLst>
      <p:ext uri="{BB962C8B-B14F-4D97-AF65-F5344CB8AC3E}">
        <p14:creationId xmlns:p14="http://schemas.microsoft.com/office/powerpoint/2010/main" val="298832171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80</a:t>
            </a:fld>
            <a:endParaRPr/>
          </a:p>
        </p:txBody>
      </p:sp>
    </p:spTree>
    <p:extLst>
      <p:ext uri="{BB962C8B-B14F-4D97-AF65-F5344CB8AC3E}">
        <p14:creationId xmlns:p14="http://schemas.microsoft.com/office/powerpoint/2010/main" val="133692537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81</a:t>
            </a:fld>
            <a:endParaRPr/>
          </a:p>
        </p:txBody>
      </p:sp>
    </p:spTree>
    <p:extLst>
      <p:ext uri="{BB962C8B-B14F-4D97-AF65-F5344CB8AC3E}">
        <p14:creationId xmlns:p14="http://schemas.microsoft.com/office/powerpoint/2010/main" val="2038742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9</a:t>
            </a:fld>
            <a:endParaRPr/>
          </a:p>
        </p:txBody>
      </p:sp>
    </p:spTree>
    <p:extLst>
      <p:ext uri="{BB962C8B-B14F-4D97-AF65-F5344CB8AC3E}">
        <p14:creationId xmlns:p14="http://schemas.microsoft.com/office/powerpoint/2010/main" val="250115381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82</a:t>
            </a:fld>
            <a:endParaRPr/>
          </a:p>
        </p:txBody>
      </p:sp>
    </p:spTree>
    <p:extLst>
      <p:ext uri="{BB962C8B-B14F-4D97-AF65-F5344CB8AC3E}">
        <p14:creationId xmlns:p14="http://schemas.microsoft.com/office/powerpoint/2010/main" val="360319043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84</a:t>
            </a:fld>
            <a:endParaRPr/>
          </a:p>
        </p:txBody>
      </p:sp>
    </p:spTree>
    <p:extLst>
      <p:ext uri="{BB962C8B-B14F-4D97-AF65-F5344CB8AC3E}">
        <p14:creationId xmlns:p14="http://schemas.microsoft.com/office/powerpoint/2010/main" val="19464864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85</a:t>
            </a:fld>
            <a:endParaRPr/>
          </a:p>
        </p:txBody>
      </p:sp>
    </p:spTree>
    <p:extLst>
      <p:ext uri="{BB962C8B-B14F-4D97-AF65-F5344CB8AC3E}">
        <p14:creationId xmlns:p14="http://schemas.microsoft.com/office/powerpoint/2010/main" val="333524976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86</a:t>
            </a:fld>
            <a:endParaRPr/>
          </a:p>
        </p:txBody>
      </p:sp>
    </p:spTree>
    <p:extLst>
      <p:ext uri="{BB962C8B-B14F-4D97-AF65-F5344CB8AC3E}">
        <p14:creationId xmlns:p14="http://schemas.microsoft.com/office/powerpoint/2010/main" val="65730224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87</a:t>
            </a:fld>
            <a:endParaRPr/>
          </a:p>
        </p:txBody>
      </p:sp>
    </p:spTree>
    <p:extLst>
      <p:ext uri="{BB962C8B-B14F-4D97-AF65-F5344CB8AC3E}">
        <p14:creationId xmlns:p14="http://schemas.microsoft.com/office/powerpoint/2010/main" val="129835103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88</a:t>
            </a:fld>
            <a:endParaRPr/>
          </a:p>
        </p:txBody>
      </p:sp>
    </p:spTree>
    <p:extLst>
      <p:ext uri="{BB962C8B-B14F-4D97-AF65-F5344CB8AC3E}">
        <p14:creationId xmlns:p14="http://schemas.microsoft.com/office/powerpoint/2010/main" val="354791053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89</a:t>
            </a:fld>
            <a:endParaRPr/>
          </a:p>
        </p:txBody>
      </p:sp>
    </p:spTree>
    <p:extLst>
      <p:ext uri="{BB962C8B-B14F-4D97-AF65-F5344CB8AC3E}">
        <p14:creationId xmlns:p14="http://schemas.microsoft.com/office/powerpoint/2010/main" val="193388534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90</a:t>
            </a:fld>
            <a:endParaRPr/>
          </a:p>
        </p:txBody>
      </p:sp>
    </p:spTree>
    <p:extLst>
      <p:ext uri="{BB962C8B-B14F-4D97-AF65-F5344CB8AC3E}">
        <p14:creationId xmlns:p14="http://schemas.microsoft.com/office/powerpoint/2010/main" val="170525158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91</a:t>
            </a:fld>
            <a:endParaRPr/>
          </a:p>
        </p:txBody>
      </p:sp>
    </p:spTree>
    <p:extLst>
      <p:ext uri="{BB962C8B-B14F-4D97-AF65-F5344CB8AC3E}">
        <p14:creationId xmlns:p14="http://schemas.microsoft.com/office/powerpoint/2010/main" val="66262947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92</a:t>
            </a:fld>
            <a:endParaRPr/>
          </a:p>
        </p:txBody>
      </p:sp>
    </p:spTree>
    <p:extLst>
      <p:ext uri="{BB962C8B-B14F-4D97-AF65-F5344CB8AC3E}">
        <p14:creationId xmlns:p14="http://schemas.microsoft.com/office/powerpoint/2010/main" val="2649382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10</a:t>
            </a:fld>
            <a:endParaRPr/>
          </a:p>
        </p:txBody>
      </p:sp>
    </p:spTree>
    <p:extLst>
      <p:ext uri="{BB962C8B-B14F-4D97-AF65-F5344CB8AC3E}">
        <p14:creationId xmlns:p14="http://schemas.microsoft.com/office/powerpoint/2010/main" val="416574069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93</a:t>
            </a:fld>
            <a:endParaRPr/>
          </a:p>
        </p:txBody>
      </p:sp>
    </p:spTree>
    <p:extLst>
      <p:ext uri="{BB962C8B-B14F-4D97-AF65-F5344CB8AC3E}">
        <p14:creationId xmlns:p14="http://schemas.microsoft.com/office/powerpoint/2010/main" val="140761968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94</a:t>
            </a:fld>
            <a:endParaRPr/>
          </a:p>
        </p:txBody>
      </p:sp>
    </p:spTree>
    <p:extLst>
      <p:ext uri="{BB962C8B-B14F-4D97-AF65-F5344CB8AC3E}">
        <p14:creationId xmlns:p14="http://schemas.microsoft.com/office/powerpoint/2010/main" val="30209985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95</a:t>
            </a:fld>
            <a:endParaRPr/>
          </a:p>
        </p:txBody>
      </p:sp>
    </p:spTree>
    <p:extLst>
      <p:ext uri="{BB962C8B-B14F-4D97-AF65-F5344CB8AC3E}">
        <p14:creationId xmlns:p14="http://schemas.microsoft.com/office/powerpoint/2010/main" val="154095344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96</a:t>
            </a:fld>
            <a:endParaRPr/>
          </a:p>
        </p:txBody>
      </p:sp>
    </p:spTree>
    <p:extLst>
      <p:ext uri="{BB962C8B-B14F-4D97-AF65-F5344CB8AC3E}">
        <p14:creationId xmlns:p14="http://schemas.microsoft.com/office/powerpoint/2010/main" val="169404236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97</a:t>
            </a:fld>
            <a:endParaRPr/>
          </a:p>
        </p:txBody>
      </p:sp>
    </p:spTree>
    <p:extLst>
      <p:ext uri="{BB962C8B-B14F-4D97-AF65-F5344CB8AC3E}">
        <p14:creationId xmlns:p14="http://schemas.microsoft.com/office/powerpoint/2010/main" val="103732797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98</a:t>
            </a:fld>
            <a:endParaRPr/>
          </a:p>
        </p:txBody>
      </p:sp>
    </p:spTree>
    <p:extLst>
      <p:ext uri="{BB962C8B-B14F-4D97-AF65-F5344CB8AC3E}">
        <p14:creationId xmlns:p14="http://schemas.microsoft.com/office/powerpoint/2010/main" val="220347774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99</a:t>
            </a:fld>
            <a:endParaRPr/>
          </a:p>
        </p:txBody>
      </p:sp>
    </p:spTree>
    <p:extLst>
      <p:ext uri="{BB962C8B-B14F-4D97-AF65-F5344CB8AC3E}">
        <p14:creationId xmlns:p14="http://schemas.microsoft.com/office/powerpoint/2010/main" val="205663830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100</a:t>
            </a:fld>
            <a:endParaRPr/>
          </a:p>
        </p:txBody>
      </p:sp>
    </p:spTree>
    <p:extLst>
      <p:ext uri="{BB962C8B-B14F-4D97-AF65-F5344CB8AC3E}">
        <p14:creationId xmlns:p14="http://schemas.microsoft.com/office/powerpoint/2010/main" val="248997180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101</a:t>
            </a:fld>
            <a:endParaRPr/>
          </a:p>
        </p:txBody>
      </p:sp>
    </p:spTree>
    <p:extLst>
      <p:ext uri="{BB962C8B-B14F-4D97-AF65-F5344CB8AC3E}">
        <p14:creationId xmlns:p14="http://schemas.microsoft.com/office/powerpoint/2010/main" val="187545043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102</a:t>
            </a:fld>
            <a:endParaRPr/>
          </a:p>
        </p:txBody>
      </p:sp>
    </p:spTree>
    <p:extLst>
      <p:ext uri="{BB962C8B-B14F-4D97-AF65-F5344CB8AC3E}">
        <p14:creationId xmlns:p14="http://schemas.microsoft.com/office/powerpoint/2010/main" val="4166244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Diapositiva de título">
  <p:cSld name="1_Diapositiva de título">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
        <p:nvSpPr>
          <p:cNvPr id="17" name="Google Shape;17;p8"/>
          <p:cNvSpPr txBox="1">
            <a:spLocks noGrp="1"/>
          </p:cNvSpPr>
          <p:nvPr>
            <p:ph type="title"/>
          </p:nvPr>
        </p:nvSpPr>
        <p:spPr>
          <a:xfrm>
            <a:off x="363220" y="1634330"/>
            <a:ext cx="11465560" cy="1325563"/>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A42145"/>
              </a:buClr>
              <a:buSzPts val="4400"/>
              <a:buFont typeface="Montserrat SemiBold"/>
              <a:buNone/>
              <a:defRPr sz="4400" b="0" i="0" u="none" strike="noStrike" cap="none">
                <a:solidFill>
                  <a:srgbClr val="A42145"/>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 name="Google Shape;18;p8"/>
          <p:cNvSpPr txBox="1">
            <a:spLocks noGrp="1"/>
          </p:cNvSpPr>
          <p:nvPr>
            <p:ph type="body" idx="1"/>
          </p:nvPr>
        </p:nvSpPr>
        <p:spPr>
          <a:xfrm>
            <a:off x="363220" y="3270884"/>
            <a:ext cx="11465560" cy="1137921"/>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9" name="Google Shape;19;p8"/>
          <p:cNvCxnSpPr/>
          <p:nvPr/>
        </p:nvCxnSpPr>
        <p:spPr>
          <a:xfrm>
            <a:off x="2006600" y="3048000"/>
            <a:ext cx="8178800" cy="0"/>
          </a:xfrm>
          <a:prstGeom prst="straightConnector1">
            <a:avLst/>
          </a:prstGeom>
          <a:noFill/>
          <a:ln w="38100" cap="flat" cmpd="sng">
            <a:solidFill>
              <a:srgbClr val="BC945A"/>
            </a:solidFill>
            <a:prstDash val="solid"/>
            <a:miter lim="800000"/>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Encabezado de sección">
  <p:cSld name="Encabezado de sección">
    <p:bg>
      <p:bgPr>
        <a:solidFill>
          <a:srgbClr val="FFFFFF"/>
        </a:solidFill>
        <a:effectLst/>
      </p:bgPr>
    </p:bg>
    <p:spTree>
      <p:nvGrpSpPr>
        <p:cNvPr id="1" name="Shape 74"/>
        <p:cNvGrpSpPr/>
        <p:nvPr/>
      </p:nvGrpSpPr>
      <p:grpSpPr>
        <a:xfrm>
          <a:off x="0" y="0"/>
          <a:ext cx="0" cy="0"/>
          <a:chOff x="0" y="0"/>
          <a:chExt cx="0" cy="0"/>
        </a:xfrm>
      </p:grpSpPr>
      <p:sp>
        <p:nvSpPr>
          <p:cNvPr id="75" name="Google Shape;7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
        <p:nvSpPr>
          <p:cNvPr id="78" name="Google Shape;78;p17"/>
          <p:cNvSpPr txBox="1">
            <a:spLocks noGrp="1"/>
          </p:cNvSpPr>
          <p:nvPr>
            <p:ph type="title"/>
          </p:nvPr>
        </p:nvSpPr>
        <p:spPr>
          <a:xfrm>
            <a:off x="831850" y="784707"/>
            <a:ext cx="10521950" cy="1806094"/>
          </a:xfrm>
          <a:prstGeom prst="rect">
            <a:avLst/>
          </a:prstGeom>
          <a:noFill/>
          <a:ln>
            <a:noFill/>
          </a:ln>
        </p:spPr>
        <p:txBody>
          <a:bodyPr spcFirstLastPara="1" wrap="square" lIns="91425" tIns="45700" rIns="91425" bIns="45700" anchor="b" anchorCtr="0">
            <a:normAutofit/>
          </a:bodyPr>
          <a:lstStyle>
            <a:lvl1pPr marR="0" lvl="0" algn="ctr" rtl="0">
              <a:lnSpc>
                <a:spcPct val="90000"/>
              </a:lnSpc>
              <a:spcBef>
                <a:spcPts val="0"/>
              </a:spcBef>
              <a:spcAft>
                <a:spcPts val="0"/>
              </a:spcAft>
              <a:buClr>
                <a:srgbClr val="BC945A"/>
              </a:buClr>
              <a:buSzPts val="4400"/>
              <a:buFont typeface="Montserrat SemiBold"/>
              <a:buNone/>
              <a:defRPr sz="4400" b="1" i="0" u="none" strike="noStrike" cap="none">
                <a:solidFill>
                  <a:srgbClr val="BC945A"/>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9" name="Google Shape;79;p17"/>
          <p:cNvSpPr txBox="1">
            <a:spLocks noGrp="1"/>
          </p:cNvSpPr>
          <p:nvPr>
            <p:ph type="body" idx="1"/>
          </p:nvPr>
        </p:nvSpPr>
        <p:spPr>
          <a:xfrm>
            <a:off x="831850" y="2956561"/>
            <a:ext cx="10515600" cy="220805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Montserrat"/>
                <a:ea typeface="Montserrat"/>
                <a:cs typeface="Montserrat"/>
                <a:sym typeface="Montserrat"/>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Encabezado de sección">
  <p:cSld name="2_Encabezado de sección">
    <p:bg>
      <p:bgPr>
        <a:solidFill>
          <a:srgbClr val="FFFFFF"/>
        </a:solidFill>
        <a:effectLst/>
      </p:bgPr>
    </p:bg>
    <p:spTree>
      <p:nvGrpSpPr>
        <p:cNvPr id="1" name="Shape 80"/>
        <p:cNvGrpSpPr/>
        <p:nvPr/>
      </p:nvGrpSpPr>
      <p:grpSpPr>
        <a:xfrm>
          <a:off x="0" y="0"/>
          <a:ext cx="0" cy="0"/>
          <a:chOff x="0" y="0"/>
          <a:chExt cx="0" cy="0"/>
        </a:xfrm>
      </p:grpSpPr>
      <p:sp>
        <p:nvSpPr>
          <p:cNvPr id="81" name="Google Shape;81;p18"/>
          <p:cNvSpPr txBox="1">
            <a:spLocks noGrp="1"/>
          </p:cNvSpPr>
          <p:nvPr>
            <p:ph type="title"/>
          </p:nvPr>
        </p:nvSpPr>
        <p:spPr>
          <a:xfrm>
            <a:off x="5496560" y="996579"/>
            <a:ext cx="572008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BC945A"/>
              </a:buClr>
              <a:buSzPts val="4400"/>
              <a:buFont typeface="Montserrat SemiBold"/>
              <a:buNone/>
              <a:defRPr sz="4400" b="1" i="0" u="none" strike="noStrike" cap="none">
                <a:solidFill>
                  <a:srgbClr val="BC945A"/>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Google Shape;8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4_Título y objetos">
  <p:cSld name="4_Título y objetos">
    <p:bg>
      <p:bgPr>
        <a:solidFill>
          <a:srgbClr val="FFFFFF"/>
        </a:solidFill>
        <a:effectLst/>
      </p:bgPr>
    </p:bg>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386080" y="568859"/>
            <a:ext cx="4155440" cy="1325563"/>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rgbClr val="595959"/>
              </a:buClr>
              <a:buSzPts val="3600"/>
              <a:buFont typeface="Montserrat SemiBold"/>
              <a:buNone/>
              <a:defRPr sz="3600" b="0" i="0" u="none" strike="noStrike" cap="none">
                <a:solidFill>
                  <a:srgbClr val="595959"/>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7" name="Google Shape;87;p19"/>
          <p:cNvSpPr txBox="1">
            <a:spLocks noGrp="1"/>
          </p:cNvSpPr>
          <p:nvPr>
            <p:ph type="body" idx="1"/>
          </p:nvPr>
        </p:nvSpPr>
        <p:spPr>
          <a:xfrm>
            <a:off x="5029200" y="1825625"/>
            <a:ext cx="6324600" cy="435133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 name="Google Shape;8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5_Título y objetos">
  <p:cSld name="5_Título y objetos">
    <p:bg>
      <p:bgPr>
        <a:solidFill>
          <a:srgbClr val="FFFFFF"/>
        </a:solidFill>
        <a:effectLst/>
      </p:bgPr>
    </p:bg>
    <p:spTree>
      <p:nvGrpSpPr>
        <p:cNvPr id="1" name="Shape 91"/>
        <p:cNvGrpSpPr/>
        <p:nvPr/>
      </p:nvGrpSpPr>
      <p:grpSpPr>
        <a:xfrm>
          <a:off x="0" y="0"/>
          <a:ext cx="0" cy="0"/>
          <a:chOff x="0" y="0"/>
          <a:chExt cx="0" cy="0"/>
        </a:xfrm>
      </p:grpSpPr>
      <p:sp>
        <p:nvSpPr>
          <p:cNvPr id="92" name="Google Shape;92;p20"/>
          <p:cNvSpPr txBox="1">
            <a:spLocks noGrp="1"/>
          </p:cNvSpPr>
          <p:nvPr>
            <p:ph type="title"/>
          </p:nvPr>
        </p:nvSpPr>
        <p:spPr>
          <a:xfrm>
            <a:off x="452120" y="542983"/>
            <a:ext cx="4114800" cy="1029144"/>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rgbClr val="245C4F"/>
              </a:buClr>
              <a:buSzPts val="3600"/>
              <a:buFont typeface="Montserrat SemiBold"/>
              <a:buNone/>
              <a:defRPr sz="3600" b="0" i="0" u="none" strike="noStrike" cap="none">
                <a:solidFill>
                  <a:srgbClr val="245C4F"/>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3" name="Google Shape;93;p20"/>
          <p:cNvSpPr txBox="1">
            <a:spLocks noGrp="1"/>
          </p:cNvSpPr>
          <p:nvPr>
            <p:ph type="body" idx="1"/>
          </p:nvPr>
        </p:nvSpPr>
        <p:spPr>
          <a:xfrm>
            <a:off x="4988560" y="1825625"/>
            <a:ext cx="6365240" cy="435133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 name="Google Shape;9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6_Título y objetos">
  <p:cSld name="6_Título y objetos">
    <p:bg>
      <p:bgPr>
        <a:solidFill>
          <a:srgbClr val="FFFFFF"/>
        </a:solidFill>
        <a:effectLst/>
      </p:bgPr>
    </p:bg>
    <p:spTree>
      <p:nvGrpSpPr>
        <p:cNvPr id="1" name="Shape 97"/>
        <p:cNvGrpSpPr/>
        <p:nvPr/>
      </p:nvGrpSpPr>
      <p:grpSpPr>
        <a:xfrm>
          <a:off x="0" y="0"/>
          <a:ext cx="0" cy="0"/>
          <a:chOff x="0" y="0"/>
          <a:chExt cx="0" cy="0"/>
        </a:xfrm>
      </p:grpSpPr>
      <p:sp>
        <p:nvSpPr>
          <p:cNvPr id="98" name="Google Shape;98;p21"/>
          <p:cNvSpPr txBox="1">
            <a:spLocks noGrp="1"/>
          </p:cNvSpPr>
          <p:nvPr>
            <p:ph type="title"/>
          </p:nvPr>
        </p:nvSpPr>
        <p:spPr>
          <a:xfrm>
            <a:off x="274317" y="578802"/>
            <a:ext cx="4036423" cy="126047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rgbClr val="A42145"/>
              </a:buClr>
              <a:buSzPts val="3900"/>
              <a:buFont typeface="Montserrat SemiBold"/>
              <a:buNone/>
              <a:defRPr sz="3900" b="0" i="0" u="none" strike="noStrike" cap="none">
                <a:solidFill>
                  <a:srgbClr val="A42145"/>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9" name="Google Shape;99;p21"/>
          <p:cNvSpPr txBox="1">
            <a:spLocks noGrp="1"/>
          </p:cNvSpPr>
          <p:nvPr>
            <p:ph type="body" idx="1"/>
          </p:nvPr>
        </p:nvSpPr>
        <p:spPr>
          <a:xfrm>
            <a:off x="4785360" y="1209040"/>
            <a:ext cx="6568440" cy="496792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 name="Google Shape;10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ación">
  <p:cSld name="Comparación">
    <p:bg>
      <p:bgPr>
        <a:solidFill>
          <a:srgbClr val="FFFFFF"/>
        </a:solidFill>
        <a:effectLst/>
      </p:bgPr>
    </p:bg>
    <p:spTree>
      <p:nvGrpSpPr>
        <p:cNvPr id="1" name="Shape 103"/>
        <p:cNvGrpSpPr/>
        <p:nvPr/>
      </p:nvGrpSpPr>
      <p:grpSpPr>
        <a:xfrm>
          <a:off x="0" y="0"/>
          <a:ext cx="0" cy="0"/>
          <a:chOff x="0" y="0"/>
          <a:chExt cx="0" cy="0"/>
        </a:xfrm>
      </p:grpSpPr>
      <p:sp>
        <p:nvSpPr>
          <p:cNvPr id="104" name="Google Shape;104;p22"/>
          <p:cNvSpPr txBox="1">
            <a:spLocks noGrp="1"/>
          </p:cNvSpPr>
          <p:nvPr>
            <p:ph type="title"/>
          </p:nvPr>
        </p:nvSpPr>
        <p:spPr>
          <a:xfrm>
            <a:off x="839788" y="365125"/>
            <a:ext cx="6116183"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404040"/>
              </a:buClr>
              <a:buSzPts val="3200"/>
              <a:buFont typeface="Montserrat SemiBold"/>
              <a:buNone/>
              <a:defRPr sz="3200" b="1" i="0" u="none" strike="noStrike" cap="none">
                <a:solidFill>
                  <a:srgbClr val="404040"/>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5" name="Google Shape;105;p22"/>
          <p:cNvSpPr txBox="1">
            <a:spLocks noGrp="1"/>
          </p:cNvSpPr>
          <p:nvPr>
            <p:ph type="body" idx="1"/>
          </p:nvPr>
        </p:nvSpPr>
        <p:spPr>
          <a:xfrm>
            <a:off x="839788" y="2036762"/>
            <a:ext cx="5682932"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rgbClr val="404040"/>
              </a:buClr>
              <a:buSzPts val="2800"/>
              <a:buFont typeface="Arial"/>
              <a:buNone/>
              <a:defRPr sz="2800" b="0" i="0" u="none" strike="noStrike" cap="none">
                <a:solidFill>
                  <a:srgbClr val="404040"/>
                </a:solidFill>
                <a:latin typeface="Montserrat Medium"/>
                <a:ea typeface="Montserrat Medium"/>
                <a:cs typeface="Montserrat Medium"/>
                <a:sym typeface="Montserrat Medium"/>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06" name="Google Shape;106;p22"/>
          <p:cNvSpPr txBox="1">
            <a:spLocks noGrp="1"/>
          </p:cNvSpPr>
          <p:nvPr>
            <p:ph type="body" idx="2"/>
          </p:nvPr>
        </p:nvSpPr>
        <p:spPr>
          <a:xfrm>
            <a:off x="839788" y="3072445"/>
            <a:ext cx="5682932" cy="2625726"/>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rgbClr val="404040"/>
              </a:buClr>
              <a:buSzPts val="2400"/>
              <a:buFont typeface="Arial"/>
              <a:buChar char="•"/>
              <a:defRPr sz="2400" b="0" i="0" u="none" strike="noStrike" cap="none">
                <a:solidFill>
                  <a:srgbClr val="404040"/>
                </a:solidFill>
                <a:latin typeface="Montserrat Medium"/>
                <a:ea typeface="Montserrat Medium"/>
                <a:cs typeface="Montserrat Medium"/>
                <a:sym typeface="Montserrat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22"/>
          <p:cNvSpPr txBox="1">
            <a:spLocks noGrp="1"/>
          </p:cNvSpPr>
          <p:nvPr>
            <p:ph type="body" idx="3"/>
          </p:nvPr>
        </p:nvSpPr>
        <p:spPr>
          <a:xfrm>
            <a:off x="7807960" y="2051684"/>
            <a:ext cx="3967480"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Montserrat Medium"/>
                <a:ea typeface="Montserrat Medium"/>
                <a:cs typeface="Montserrat Medium"/>
                <a:sym typeface="Montserrat Medium"/>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08" name="Google Shape;108;p22"/>
          <p:cNvSpPr txBox="1">
            <a:spLocks noGrp="1"/>
          </p:cNvSpPr>
          <p:nvPr>
            <p:ph type="body" idx="4"/>
          </p:nvPr>
        </p:nvSpPr>
        <p:spPr>
          <a:xfrm>
            <a:off x="7807960" y="3072445"/>
            <a:ext cx="3967480" cy="2625726"/>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Montserrat Medium"/>
                <a:ea typeface="Montserrat Medium"/>
                <a:cs typeface="Montserrat Medium"/>
                <a:sym typeface="Montserrat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 name="Google Shape;109;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olo el título">
  <p:cSld name="Solo el título">
    <p:bg>
      <p:bgPr>
        <a:solidFill>
          <a:srgbClr val="FFFFFF"/>
        </a:solidFill>
        <a:effectLst/>
      </p:bgPr>
    </p:bg>
    <p:spTree>
      <p:nvGrpSpPr>
        <p:cNvPr id="1" name="Shape 112"/>
        <p:cNvGrpSpPr/>
        <p:nvPr/>
      </p:nvGrpSpPr>
      <p:grpSpPr>
        <a:xfrm>
          <a:off x="0" y="0"/>
          <a:ext cx="0" cy="0"/>
          <a:chOff x="0" y="0"/>
          <a:chExt cx="0" cy="0"/>
        </a:xfrm>
      </p:grpSpPr>
      <p:sp>
        <p:nvSpPr>
          <p:cNvPr id="113" name="Google Shape;113;p23"/>
          <p:cNvSpPr txBox="1">
            <a:spLocks noGrp="1"/>
          </p:cNvSpPr>
          <p:nvPr>
            <p:ph type="dt" idx="10"/>
          </p:nvPr>
        </p:nvSpPr>
        <p:spPr>
          <a:xfrm>
            <a:off x="893957"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
        <p:nvSpPr>
          <p:cNvPr id="116" name="Google Shape;116;p23"/>
          <p:cNvSpPr txBox="1">
            <a:spLocks noGrp="1"/>
          </p:cNvSpPr>
          <p:nvPr>
            <p:ph type="body" idx="1"/>
          </p:nvPr>
        </p:nvSpPr>
        <p:spPr>
          <a:xfrm>
            <a:off x="1088396" y="2837754"/>
            <a:ext cx="10126721" cy="561931"/>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rgbClr val="DEC9A2"/>
              </a:buClr>
              <a:buSzPts val="4000"/>
              <a:buFont typeface="Arial"/>
              <a:buNone/>
              <a:defRPr sz="4000" b="0" i="0" u="none" strike="noStrike" cap="none">
                <a:solidFill>
                  <a:srgbClr val="DEC9A2"/>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 name="Google Shape;117;p23"/>
          <p:cNvSpPr txBox="1">
            <a:spLocks noGrp="1"/>
          </p:cNvSpPr>
          <p:nvPr>
            <p:ph type="body" idx="2"/>
          </p:nvPr>
        </p:nvSpPr>
        <p:spPr>
          <a:xfrm>
            <a:off x="2592137" y="3876851"/>
            <a:ext cx="7119240" cy="65881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Montserrat Medium"/>
                <a:ea typeface="Montserrat Medium"/>
                <a:cs typeface="Montserrat Medium"/>
                <a:sym typeface="Montserrat Medium"/>
              </a:defRPr>
            </a:lvl1pPr>
            <a:lvl2pPr marL="914400" marR="0" lvl="1" indent="-406400" algn="l" rtl="0">
              <a:lnSpc>
                <a:spcPct val="90000"/>
              </a:lnSpc>
              <a:spcBef>
                <a:spcPts val="500"/>
              </a:spcBef>
              <a:spcAft>
                <a:spcPts val="0"/>
              </a:spcAft>
              <a:buClr>
                <a:schemeClr val="lt1"/>
              </a:buClr>
              <a:buSzPts val="2800"/>
              <a:buFont typeface="Arial"/>
              <a:buChar char="•"/>
              <a:defRPr sz="2800" b="0" i="0" u="none" strike="noStrike" cap="none">
                <a:solidFill>
                  <a:schemeClr val="lt1"/>
                </a:solidFill>
                <a:latin typeface="Montserrat Medium"/>
                <a:ea typeface="Montserrat Medium"/>
                <a:cs typeface="Montserrat Medium"/>
                <a:sym typeface="Montserrat Medium"/>
              </a:defRPr>
            </a:lvl2pPr>
            <a:lvl3pPr marL="1371600" marR="0" lvl="2"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Montserrat Medium"/>
                <a:ea typeface="Montserrat Medium"/>
                <a:cs typeface="Montserrat Medium"/>
                <a:sym typeface="Montserrat Medium"/>
              </a:defRPr>
            </a:lvl3pPr>
            <a:lvl4pPr marL="1828800" marR="0" lvl="3"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Montserrat Medium"/>
                <a:ea typeface="Montserrat Medium"/>
                <a:cs typeface="Montserrat Medium"/>
                <a:sym typeface="Montserrat Medium"/>
              </a:defRPr>
            </a:lvl4pPr>
            <a:lvl5pPr marL="2286000" marR="0" lvl="4"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Montserrat Medium"/>
                <a:ea typeface="Montserrat Medium"/>
                <a:cs typeface="Montserrat Medium"/>
                <a:sym typeface="Montserrat Medium"/>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En blanco">
  <p:cSld name="En blanco">
    <p:bg>
      <p:bgPr>
        <a:solidFill>
          <a:srgbClr val="FFFFFF"/>
        </a:solidFill>
        <a:effectLst/>
      </p:bgPr>
    </p:bg>
    <p:spTree>
      <p:nvGrpSpPr>
        <p:cNvPr id="1" name="Shape 118"/>
        <p:cNvGrpSpPr/>
        <p:nvPr/>
      </p:nvGrpSpPr>
      <p:grpSpPr>
        <a:xfrm>
          <a:off x="0" y="0"/>
          <a:ext cx="0" cy="0"/>
          <a:chOff x="0" y="0"/>
          <a:chExt cx="0" cy="0"/>
        </a:xfrm>
      </p:grpSpPr>
      <p:sp>
        <p:nvSpPr>
          <p:cNvPr id="119" name="Google Shape;119;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
        <p:nvSpPr>
          <p:cNvPr id="122" name="Google Shape;122;p24"/>
          <p:cNvSpPr txBox="1">
            <a:spLocks noGrp="1"/>
          </p:cNvSpPr>
          <p:nvPr>
            <p:ph type="body" idx="1"/>
          </p:nvPr>
        </p:nvSpPr>
        <p:spPr>
          <a:xfrm>
            <a:off x="1032639" y="2856183"/>
            <a:ext cx="10126721" cy="561931"/>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rgbClr val="DEC9A2"/>
              </a:buClr>
              <a:buSzPts val="4000"/>
              <a:buFont typeface="Arial"/>
              <a:buNone/>
              <a:defRPr sz="4000" b="0" i="0" u="none" strike="noStrike" cap="none">
                <a:solidFill>
                  <a:srgbClr val="DEC9A2"/>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 name="Google Shape;123;p24"/>
          <p:cNvSpPr txBox="1">
            <a:spLocks noGrp="1"/>
          </p:cNvSpPr>
          <p:nvPr>
            <p:ph type="body" idx="2"/>
          </p:nvPr>
        </p:nvSpPr>
        <p:spPr>
          <a:xfrm>
            <a:off x="2592137" y="3876851"/>
            <a:ext cx="7119240" cy="65881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Montserrat Medium"/>
                <a:ea typeface="Montserrat Medium"/>
                <a:cs typeface="Montserrat Medium"/>
                <a:sym typeface="Montserrat Medium"/>
              </a:defRPr>
            </a:lvl1pPr>
            <a:lvl2pPr marL="914400" marR="0" lvl="1" indent="-406400" algn="l" rtl="0">
              <a:lnSpc>
                <a:spcPct val="90000"/>
              </a:lnSpc>
              <a:spcBef>
                <a:spcPts val="500"/>
              </a:spcBef>
              <a:spcAft>
                <a:spcPts val="0"/>
              </a:spcAft>
              <a:buClr>
                <a:schemeClr val="lt1"/>
              </a:buClr>
              <a:buSzPts val="2800"/>
              <a:buFont typeface="Arial"/>
              <a:buChar char="•"/>
              <a:defRPr sz="2800" b="0" i="0" u="none" strike="noStrike" cap="none">
                <a:solidFill>
                  <a:schemeClr val="lt1"/>
                </a:solidFill>
                <a:latin typeface="Montserrat Medium"/>
                <a:ea typeface="Montserrat Medium"/>
                <a:cs typeface="Montserrat Medium"/>
                <a:sym typeface="Montserrat Medium"/>
              </a:defRPr>
            </a:lvl2pPr>
            <a:lvl3pPr marL="1371600" marR="0" lvl="2"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Montserrat Medium"/>
                <a:ea typeface="Montserrat Medium"/>
                <a:cs typeface="Montserrat Medium"/>
                <a:sym typeface="Montserrat Medium"/>
              </a:defRPr>
            </a:lvl3pPr>
            <a:lvl4pPr marL="1828800" marR="0" lvl="3"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Montserrat Medium"/>
                <a:ea typeface="Montserrat Medium"/>
                <a:cs typeface="Montserrat Medium"/>
                <a:sym typeface="Montserrat Medium"/>
              </a:defRPr>
            </a:lvl4pPr>
            <a:lvl5pPr marL="2286000" marR="0" lvl="4"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Montserrat Medium"/>
                <a:ea typeface="Montserrat Medium"/>
                <a:cs typeface="Montserrat Medium"/>
                <a:sym typeface="Montserrat Medium"/>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Encabezado de sección">
  <p:cSld name="1_Encabezado de sección">
    <p:bg>
      <p:bgPr>
        <a:blipFill>
          <a:blip r:embed="rId2">
            <a:alphaModFix/>
          </a:blip>
          <a:stretch>
            <a:fillRect/>
          </a:stretch>
        </a:blipFill>
        <a:effectLst/>
      </p:bgPr>
    </p:bg>
    <p:spTree>
      <p:nvGrpSpPr>
        <p:cNvPr id="1" name="Shape 20"/>
        <p:cNvGrpSpPr/>
        <p:nvPr/>
      </p:nvGrpSpPr>
      <p:grpSpPr>
        <a:xfrm>
          <a:off x="0" y="0"/>
          <a:ext cx="0" cy="0"/>
          <a:chOff x="0" y="0"/>
          <a:chExt cx="0" cy="0"/>
        </a:xfrm>
      </p:grpSpPr>
      <p:sp>
        <p:nvSpPr>
          <p:cNvPr id="21" name="Google Shape;21;p9"/>
          <p:cNvSpPr txBox="1">
            <a:spLocks noGrp="1"/>
          </p:cNvSpPr>
          <p:nvPr>
            <p:ph type="title"/>
          </p:nvPr>
        </p:nvSpPr>
        <p:spPr>
          <a:xfrm>
            <a:off x="831850" y="784707"/>
            <a:ext cx="10521950" cy="1806094"/>
          </a:xfrm>
          <a:prstGeom prst="rect">
            <a:avLst/>
          </a:prstGeom>
          <a:noFill/>
          <a:ln>
            <a:noFill/>
          </a:ln>
        </p:spPr>
        <p:txBody>
          <a:bodyPr spcFirstLastPara="1" wrap="square" lIns="91425" tIns="45700" rIns="91425" bIns="45700" anchor="b" anchorCtr="0">
            <a:normAutofit/>
          </a:bodyPr>
          <a:lstStyle>
            <a:lvl1pPr marR="0" lvl="0" algn="ctr" rtl="0">
              <a:lnSpc>
                <a:spcPct val="90000"/>
              </a:lnSpc>
              <a:spcBef>
                <a:spcPts val="0"/>
              </a:spcBef>
              <a:spcAft>
                <a:spcPts val="0"/>
              </a:spcAft>
              <a:buClr>
                <a:srgbClr val="BC945A"/>
              </a:buClr>
              <a:buSzPts val="4400"/>
              <a:buFont typeface="Montserrat SemiBold"/>
              <a:buNone/>
              <a:defRPr sz="4400" b="1" i="0" u="none" strike="noStrike" cap="none">
                <a:solidFill>
                  <a:srgbClr val="BC945A"/>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9"/>
          <p:cNvSpPr txBox="1">
            <a:spLocks noGrp="1"/>
          </p:cNvSpPr>
          <p:nvPr>
            <p:ph type="body" idx="1"/>
          </p:nvPr>
        </p:nvSpPr>
        <p:spPr>
          <a:xfrm>
            <a:off x="831850" y="2956561"/>
            <a:ext cx="10515600" cy="220805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Montserrat"/>
                <a:ea typeface="Montserrat"/>
                <a:cs typeface="Montserrat"/>
                <a:sym typeface="Montserrat"/>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23" name="Google Shape;23;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y objetos" type="obj">
  <p:cSld name="OBJECT">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10"/>
          <p:cNvSpPr txBox="1">
            <a:spLocks noGrp="1"/>
          </p:cNvSpPr>
          <p:nvPr>
            <p:ph type="title"/>
          </p:nvPr>
        </p:nvSpPr>
        <p:spPr>
          <a:xfrm>
            <a:off x="381000" y="550227"/>
            <a:ext cx="1142492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A42145"/>
              </a:buClr>
              <a:buSzPts val="4400"/>
              <a:buFont typeface="Montserrat SemiBold"/>
              <a:buNone/>
              <a:defRPr sz="4400" b="0" i="0" u="none" strike="noStrike" cap="none">
                <a:solidFill>
                  <a:srgbClr val="A42145"/>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 name="Google Shape;28;p10"/>
          <p:cNvSpPr txBox="1">
            <a:spLocks noGrp="1"/>
          </p:cNvSpPr>
          <p:nvPr>
            <p:ph type="body" idx="1"/>
          </p:nvPr>
        </p:nvSpPr>
        <p:spPr>
          <a:xfrm>
            <a:off x="381000" y="2072639"/>
            <a:ext cx="5532119" cy="410432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
        <p:nvSpPr>
          <p:cNvPr id="32" name="Google Shape;32;p10"/>
          <p:cNvSpPr txBox="1">
            <a:spLocks noGrp="1"/>
          </p:cNvSpPr>
          <p:nvPr>
            <p:ph type="body" idx="2"/>
          </p:nvPr>
        </p:nvSpPr>
        <p:spPr>
          <a:xfrm>
            <a:off x="6233160" y="2072639"/>
            <a:ext cx="5572760" cy="410432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p:cSld name="Dos objetos">
    <p:bg>
      <p:bgPr>
        <a:blipFill>
          <a:blip r:embed="rId2">
            <a:alphaModFix/>
          </a:blip>
          <a:stretch>
            <a:fillRect/>
          </a:stretch>
        </a:blipFill>
        <a:effectLst/>
      </p:bgPr>
    </p:bg>
    <p:spTree>
      <p:nvGrpSpPr>
        <p:cNvPr id="1" name="Shape 33"/>
        <p:cNvGrpSpPr/>
        <p:nvPr/>
      </p:nvGrpSpPr>
      <p:grpSpPr>
        <a:xfrm>
          <a:off x="0" y="0"/>
          <a:ext cx="0" cy="0"/>
          <a:chOff x="0" y="0"/>
          <a:chExt cx="0" cy="0"/>
        </a:xfrm>
      </p:grpSpPr>
      <p:sp>
        <p:nvSpPr>
          <p:cNvPr id="34" name="Google Shape;34;p11"/>
          <p:cNvSpPr txBox="1">
            <a:spLocks noGrp="1"/>
          </p:cNvSpPr>
          <p:nvPr>
            <p:ph type="body" idx="1"/>
          </p:nvPr>
        </p:nvSpPr>
        <p:spPr>
          <a:xfrm>
            <a:off x="369652" y="2164079"/>
            <a:ext cx="4008846" cy="401288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11"/>
          <p:cNvSpPr txBox="1">
            <a:spLocks noGrp="1"/>
          </p:cNvSpPr>
          <p:nvPr>
            <p:ph type="body" idx="2"/>
          </p:nvPr>
        </p:nvSpPr>
        <p:spPr>
          <a:xfrm>
            <a:off x="4996542" y="2164079"/>
            <a:ext cx="6357257" cy="401288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Montserrat"/>
                <a:ea typeface="Montserrat"/>
                <a:cs typeface="Montserrat"/>
                <a:sym typeface="Montserra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atin typeface="Montserrat"/>
                <a:ea typeface="Montserrat"/>
                <a:cs typeface="Montserrat"/>
                <a:sym typeface="Montserra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rgbClr val="888888"/>
                </a:solidFill>
                <a:latin typeface="Montserrat"/>
                <a:ea typeface="Montserrat"/>
                <a:cs typeface="Montserrat"/>
                <a:sym typeface="Montserrat"/>
              </a:defRPr>
            </a:lvl1pPr>
            <a:lvl2pPr marL="0" lvl="1" indent="0" algn="r">
              <a:spcBef>
                <a:spcPts val="0"/>
              </a:spcBef>
              <a:buNone/>
              <a:defRPr sz="1200" b="0" i="0">
                <a:solidFill>
                  <a:srgbClr val="888888"/>
                </a:solidFill>
                <a:latin typeface="Montserrat"/>
                <a:ea typeface="Montserrat"/>
                <a:cs typeface="Montserrat"/>
                <a:sym typeface="Montserrat"/>
              </a:defRPr>
            </a:lvl2pPr>
            <a:lvl3pPr marL="0" lvl="2" indent="0" algn="r">
              <a:spcBef>
                <a:spcPts val="0"/>
              </a:spcBef>
              <a:buNone/>
              <a:defRPr sz="1200" b="0" i="0">
                <a:solidFill>
                  <a:srgbClr val="888888"/>
                </a:solidFill>
                <a:latin typeface="Montserrat"/>
                <a:ea typeface="Montserrat"/>
                <a:cs typeface="Montserrat"/>
                <a:sym typeface="Montserrat"/>
              </a:defRPr>
            </a:lvl3pPr>
            <a:lvl4pPr marL="0" lvl="3" indent="0" algn="r">
              <a:spcBef>
                <a:spcPts val="0"/>
              </a:spcBef>
              <a:buNone/>
              <a:defRPr sz="1200" b="0" i="0">
                <a:solidFill>
                  <a:srgbClr val="888888"/>
                </a:solidFill>
                <a:latin typeface="Montserrat"/>
                <a:ea typeface="Montserrat"/>
                <a:cs typeface="Montserrat"/>
                <a:sym typeface="Montserrat"/>
              </a:defRPr>
            </a:lvl4pPr>
            <a:lvl5pPr marL="0" lvl="4" indent="0" algn="r">
              <a:spcBef>
                <a:spcPts val="0"/>
              </a:spcBef>
              <a:buNone/>
              <a:defRPr sz="1200" b="0" i="0">
                <a:solidFill>
                  <a:srgbClr val="888888"/>
                </a:solidFill>
                <a:latin typeface="Montserrat"/>
                <a:ea typeface="Montserrat"/>
                <a:cs typeface="Montserrat"/>
                <a:sym typeface="Montserrat"/>
              </a:defRPr>
            </a:lvl5pPr>
            <a:lvl6pPr marL="0" lvl="5" indent="0" algn="r">
              <a:spcBef>
                <a:spcPts val="0"/>
              </a:spcBef>
              <a:buNone/>
              <a:defRPr sz="1200" b="0" i="0">
                <a:solidFill>
                  <a:srgbClr val="888888"/>
                </a:solidFill>
                <a:latin typeface="Montserrat"/>
                <a:ea typeface="Montserrat"/>
                <a:cs typeface="Montserrat"/>
                <a:sym typeface="Montserrat"/>
              </a:defRPr>
            </a:lvl6pPr>
            <a:lvl7pPr marL="0" lvl="6" indent="0" algn="r">
              <a:spcBef>
                <a:spcPts val="0"/>
              </a:spcBef>
              <a:buNone/>
              <a:defRPr sz="1200" b="0" i="0">
                <a:solidFill>
                  <a:srgbClr val="888888"/>
                </a:solidFill>
                <a:latin typeface="Montserrat"/>
                <a:ea typeface="Montserrat"/>
                <a:cs typeface="Montserrat"/>
                <a:sym typeface="Montserrat"/>
              </a:defRPr>
            </a:lvl7pPr>
            <a:lvl8pPr marL="0" lvl="7" indent="0" algn="r">
              <a:spcBef>
                <a:spcPts val="0"/>
              </a:spcBef>
              <a:buNone/>
              <a:defRPr sz="1200" b="0" i="0">
                <a:solidFill>
                  <a:srgbClr val="888888"/>
                </a:solidFill>
                <a:latin typeface="Montserrat"/>
                <a:ea typeface="Montserrat"/>
                <a:cs typeface="Montserrat"/>
                <a:sym typeface="Montserrat"/>
              </a:defRPr>
            </a:lvl8pPr>
            <a:lvl9pPr marL="0" lvl="8" indent="0" algn="r">
              <a:spcBef>
                <a:spcPts val="0"/>
              </a:spcBef>
              <a:buNone/>
              <a:defRPr sz="1200" b="0" i="0">
                <a:solidFill>
                  <a:srgbClr val="888888"/>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s-MX"/>
              <a:t>‹Nº›</a:t>
            </a:fld>
            <a:endParaRPr/>
          </a:p>
        </p:txBody>
      </p:sp>
      <p:sp>
        <p:nvSpPr>
          <p:cNvPr id="39" name="Google Shape;39;p11"/>
          <p:cNvSpPr txBox="1"/>
          <p:nvPr/>
        </p:nvSpPr>
        <p:spPr>
          <a:xfrm>
            <a:off x="838200" y="1669777"/>
            <a:ext cx="10515600" cy="1325563"/>
          </a:xfrm>
          <a:prstGeom prst="rect">
            <a:avLst/>
          </a:prstGeom>
          <a:no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A42145"/>
              </a:buClr>
              <a:buSzPts val="4400"/>
              <a:buFont typeface="Montserrat SemiBold"/>
              <a:buNone/>
            </a:pPr>
            <a:endParaRPr sz="4400" b="0" i="0">
              <a:solidFill>
                <a:srgbClr val="A42145"/>
              </a:solidFill>
              <a:latin typeface="Montserrat SemiBold"/>
              <a:ea typeface="Montserrat SemiBold"/>
              <a:cs typeface="Montserrat SemiBold"/>
              <a:sym typeface="Montserrat SemiBold"/>
            </a:endParaRPr>
          </a:p>
        </p:txBody>
      </p:sp>
      <p:sp>
        <p:nvSpPr>
          <p:cNvPr id="40" name="Google Shape;40;p11"/>
          <p:cNvSpPr txBox="1">
            <a:spLocks noGrp="1"/>
          </p:cNvSpPr>
          <p:nvPr>
            <p:ph type="body" idx="3"/>
          </p:nvPr>
        </p:nvSpPr>
        <p:spPr>
          <a:xfrm>
            <a:off x="370114" y="366713"/>
            <a:ext cx="4008846" cy="130333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A42145"/>
              </a:buClr>
              <a:buSzPts val="3200"/>
              <a:buFont typeface="Arial"/>
              <a:buNone/>
              <a:defRPr sz="3200" b="0" i="0" u="none" strike="noStrike" cap="none">
                <a:solidFill>
                  <a:srgbClr val="A42145"/>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ido con título">
  <p:cSld name="Contenido con título">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
        <p:nvSpPr>
          <p:cNvPr id="45" name="Google Shape;45;p12"/>
          <p:cNvSpPr txBox="1">
            <a:spLocks noGrp="1"/>
          </p:cNvSpPr>
          <p:nvPr>
            <p:ph type="body" idx="1"/>
          </p:nvPr>
        </p:nvSpPr>
        <p:spPr>
          <a:xfrm>
            <a:off x="1088396" y="2854446"/>
            <a:ext cx="10126721" cy="561931"/>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rgbClr val="595959"/>
              </a:buClr>
              <a:buSzPts val="4000"/>
              <a:buFont typeface="Arial"/>
              <a:buNone/>
              <a:defRPr sz="4000" b="0" i="0" u="none" strike="noStrike" cap="none">
                <a:solidFill>
                  <a:srgbClr val="595959"/>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Google Shape;46;p12"/>
          <p:cNvSpPr txBox="1">
            <a:spLocks noGrp="1"/>
          </p:cNvSpPr>
          <p:nvPr>
            <p:ph type="body" idx="2"/>
          </p:nvPr>
        </p:nvSpPr>
        <p:spPr>
          <a:xfrm>
            <a:off x="2592136" y="3898145"/>
            <a:ext cx="7119240" cy="65881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595959"/>
              </a:buClr>
              <a:buSzPts val="2800"/>
              <a:buFont typeface="Arial"/>
              <a:buNone/>
              <a:defRPr sz="2800" b="0" i="0" u="none" strike="noStrike" cap="none">
                <a:solidFill>
                  <a:srgbClr val="595959"/>
                </a:solidFill>
                <a:latin typeface="Montserrat Medium"/>
                <a:ea typeface="Montserrat Medium"/>
                <a:cs typeface="Montserrat Medium"/>
                <a:sym typeface="Montserrat Medium"/>
              </a:defRPr>
            </a:lvl1pPr>
            <a:lvl2pPr marL="914400" marR="0" lvl="1" indent="-406400" algn="l" rtl="0">
              <a:lnSpc>
                <a:spcPct val="90000"/>
              </a:lnSpc>
              <a:spcBef>
                <a:spcPts val="500"/>
              </a:spcBef>
              <a:spcAft>
                <a:spcPts val="0"/>
              </a:spcAft>
              <a:buClr>
                <a:schemeClr val="lt1"/>
              </a:buClr>
              <a:buSzPts val="2800"/>
              <a:buFont typeface="Arial"/>
              <a:buChar char="•"/>
              <a:defRPr sz="2800" b="0" i="0" u="none" strike="noStrike" cap="none">
                <a:solidFill>
                  <a:schemeClr val="lt1"/>
                </a:solidFill>
                <a:latin typeface="Montserrat Medium"/>
                <a:ea typeface="Montserrat Medium"/>
                <a:cs typeface="Montserrat Medium"/>
                <a:sym typeface="Montserrat Medium"/>
              </a:defRPr>
            </a:lvl2pPr>
            <a:lvl3pPr marL="1371600" marR="0" lvl="2"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Montserrat Medium"/>
                <a:ea typeface="Montserrat Medium"/>
                <a:cs typeface="Montserrat Medium"/>
                <a:sym typeface="Montserrat Medium"/>
              </a:defRPr>
            </a:lvl3pPr>
            <a:lvl4pPr marL="1828800" marR="0" lvl="3"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Montserrat Medium"/>
                <a:ea typeface="Montserrat Medium"/>
                <a:cs typeface="Montserrat Medium"/>
                <a:sym typeface="Montserrat Medium"/>
              </a:defRPr>
            </a:lvl4pPr>
            <a:lvl5pPr marL="2286000" marR="0" lvl="4"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Montserrat Medium"/>
                <a:ea typeface="Montserrat Medium"/>
                <a:cs typeface="Montserrat Medium"/>
                <a:sym typeface="Montserrat Medium"/>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Diapositiva de título">
  <p:cSld name="2_Diapositiva de título">
    <p:bg>
      <p:bgPr>
        <a:blipFill>
          <a:blip r:embed="rId2">
            <a:alphaModFix/>
          </a:blip>
          <a:stretch>
            <a:fillRect/>
          </a:stretch>
        </a:blipFill>
        <a:effectLst/>
      </p:bgPr>
    </p:bg>
    <p:spTree>
      <p:nvGrpSpPr>
        <p:cNvPr id="1" name="Shape 47"/>
        <p:cNvGrpSpPr/>
        <p:nvPr/>
      </p:nvGrpSpPr>
      <p:grpSpPr>
        <a:xfrm>
          <a:off x="0" y="0"/>
          <a:ext cx="0" cy="0"/>
          <a:chOff x="0" y="0"/>
          <a:chExt cx="0" cy="0"/>
        </a:xfrm>
      </p:grpSpPr>
      <p:sp>
        <p:nvSpPr>
          <p:cNvPr id="48" name="Google Shape;4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
        <p:nvSpPr>
          <p:cNvPr id="51" name="Google Shape;51;p13"/>
          <p:cNvSpPr txBox="1">
            <a:spLocks noGrp="1"/>
          </p:cNvSpPr>
          <p:nvPr>
            <p:ph type="title"/>
          </p:nvPr>
        </p:nvSpPr>
        <p:spPr>
          <a:xfrm>
            <a:off x="363220" y="1631315"/>
            <a:ext cx="11465560" cy="1325563"/>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DEC9A2"/>
              </a:buClr>
              <a:buSzPts val="4400"/>
              <a:buFont typeface="Montserrat SemiBold"/>
              <a:buNone/>
              <a:defRPr sz="4400" b="0" i="0" u="none" strike="noStrike" cap="none">
                <a:solidFill>
                  <a:srgbClr val="DEC9A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Google Shape;52;p13"/>
          <p:cNvSpPr txBox="1">
            <a:spLocks noGrp="1"/>
          </p:cNvSpPr>
          <p:nvPr>
            <p:ph type="body" idx="1"/>
          </p:nvPr>
        </p:nvSpPr>
        <p:spPr>
          <a:xfrm>
            <a:off x="363220" y="3270884"/>
            <a:ext cx="11465560" cy="1137921"/>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53" name="Google Shape;53;p13"/>
          <p:cNvCxnSpPr/>
          <p:nvPr/>
        </p:nvCxnSpPr>
        <p:spPr>
          <a:xfrm>
            <a:off x="2006600" y="3048000"/>
            <a:ext cx="8178800" cy="0"/>
          </a:xfrm>
          <a:prstGeom prst="straightConnector1">
            <a:avLst/>
          </a:prstGeom>
          <a:noFill/>
          <a:ln w="38100" cap="flat" cmpd="sng">
            <a:solidFill>
              <a:srgbClr val="DEC9A2"/>
            </a:solidFill>
            <a:prstDash val="solid"/>
            <a:miter lim="800000"/>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bg>
      <p:bgPr>
        <a:solidFill>
          <a:srgbClr val="FFFFFF"/>
        </a:solidFill>
        <a:effectLst/>
      </p:bgPr>
    </p:bg>
    <p:spTree>
      <p:nvGrpSpPr>
        <p:cNvPr id="1" name="Shape 54"/>
        <p:cNvGrpSpPr/>
        <p:nvPr/>
      </p:nvGrpSpPr>
      <p:grpSpPr>
        <a:xfrm>
          <a:off x="0" y="0"/>
          <a:ext cx="0" cy="0"/>
          <a:chOff x="0" y="0"/>
          <a:chExt cx="0" cy="0"/>
        </a:xfrm>
      </p:grpSpPr>
      <p:sp>
        <p:nvSpPr>
          <p:cNvPr id="55" name="Google Shape;5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
        <p:nvSpPr>
          <p:cNvPr id="58" name="Google Shape;58;p14"/>
          <p:cNvSpPr txBox="1">
            <a:spLocks noGrp="1"/>
          </p:cNvSpPr>
          <p:nvPr>
            <p:ph type="title"/>
          </p:nvPr>
        </p:nvSpPr>
        <p:spPr>
          <a:xfrm>
            <a:off x="363220" y="1631315"/>
            <a:ext cx="11465560" cy="1325563"/>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DEC9A2"/>
              </a:buClr>
              <a:buSzPts val="4400"/>
              <a:buFont typeface="Montserrat SemiBold"/>
              <a:buNone/>
              <a:defRPr sz="4400" b="0" i="0" u="none" strike="noStrike" cap="none">
                <a:solidFill>
                  <a:srgbClr val="DEC9A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9" name="Google Shape;59;p14"/>
          <p:cNvSpPr txBox="1">
            <a:spLocks noGrp="1"/>
          </p:cNvSpPr>
          <p:nvPr>
            <p:ph type="body" idx="1"/>
          </p:nvPr>
        </p:nvSpPr>
        <p:spPr>
          <a:xfrm>
            <a:off x="363220" y="3270884"/>
            <a:ext cx="11465560" cy="1137921"/>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60" name="Google Shape;60;p14"/>
          <p:cNvCxnSpPr/>
          <p:nvPr/>
        </p:nvCxnSpPr>
        <p:spPr>
          <a:xfrm>
            <a:off x="2006600" y="3048000"/>
            <a:ext cx="8178800" cy="0"/>
          </a:xfrm>
          <a:prstGeom prst="straightConnector1">
            <a:avLst/>
          </a:prstGeom>
          <a:noFill/>
          <a:ln w="38100" cap="flat" cmpd="sng">
            <a:solidFill>
              <a:srgbClr val="DEC9A2"/>
            </a:solidFill>
            <a:prstDash val="solid"/>
            <a:miter lim="800000"/>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ítulo y objetos">
  <p:cSld name="1_Título y objetos">
    <p:bg>
      <p:bgPr>
        <a:solidFill>
          <a:srgbClr val="FFFFFF"/>
        </a:solidFill>
        <a:effectLst/>
      </p:bgPr>
    </p:bg>
    <p:spTree>
      <p:nvGrpSpPr>
        <p:cNvPr id="1" name="Shape 61"/>
        <p:cNvGrpSpPr/>
        <p:nvPr/>
      </p:nvGrpSpPr>
      <p:grpSpPr>
        <a:xfrm>
          <a:off x="0" y="0"/>
          <a:ext cx="0" cy="0"/>
          <a:chOff x="0" y="0"/>
          <a:chExt cx="0" cy="0"/>
        </a:xfrm>
      </p:grpSpPr>
      <p:sp>
        <p:nvSpPr>
          <p:cNvPr id="62" name="Google Shape;62;p15"/>
          <p:cNvSpPr txBox="1">
            <a:spLocks noGrp="1"/>
          </p:cNvSpPr>
          <p:nvPr>
            <p:ph type="title"/>
          </p:nvPr>
        </p:nvSpPr>
        <p:spPr>
          <a:xfrm>
            <a:off x="411480" y="598714"/>
            <a:ext cx="10942320" cy="121325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400"/>
              <a:buFont typeface="Montserrat SemiBold"/>
              <a:buNone/>
              <a:defRPr sz="4400" b="0" i="0" u="none" strike="noStrike" cap="none">
                <a:solidFill>
                  <a:srgbClr val="595959"/>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Google Shape;63;p15"/>
          <p:cNvSpPr txBox="1">
            <a:spLocks noGrp="1"/>
          </p:cNvSpPr>
          <p:nvPr>
            <p:ph type="body" idx="1"/>
          </p:nvPr>
        </p:nvSpPr>
        <p:spPr>
          <a:xfrm>
            <a:off x="411480" y="1991359"/>
            <a:ext cx="10942320" cy="418560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 name="Google Shape;6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Título y objetos">
  <p:cSld name="2_Título y objetos">
    <p:bg>
      <p:bgPr>
        <a:solidFill>
          <a:srgbClr val="FFFFFF"/>
        </a:solidFill>
        <a:effectLst/>
      </p:bgPr>
    </p:bg>
    <p:spTree>
      <p:nvGrpSpPr>
        <p:cNvPr id="1" name="Shape 67"/>
        <p:cNvGrpSpPr/>
        <p:nvPr/>
      </p:nvGrpSpPr>
      <p:grpSpPr>
        <a:xfrm>
          <a:off x="0" y="0"/>
          <a:ext cx="0" cy="0"/>
          <a:chOff x="0" y="0"/>
          <a:chExt cx="0" cy="0"/>
        </a:xfrm>
      </p:grpSpPr>
      <p:sp>
        <p:nvSpPr>
          <p:cNvPr id="68" name="Google Shape;68;p16"/>
          <p:cNvSpPr txBox="1">
            <a:spLocks noGrp="1"/>
          </p:cNvSpPr>
          <p:nvPr>
            <p:ph type="title"/>
          </p:nvPr>
        </p:nvSpPr>
        <p:spPr>
          <a:xfrm>
            <a:off x="421640" y="540702"/>
            <a:ext cx="11404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245C4F"/>
              </a:buClr>
              <a:buSzPts val="4400"/>
              <a:buFont typeface="Montserrat SemiBold"/>
              <a:buNone/>
              <a:defRPr sz="4400" b="0" i="0" u="none" strike="noStrike" cap="none">
                <a:solidFill>
                  <a:srgbClr val="245C4F"/>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9" name="Google Shape;69;p16"/>
          <p:cNvSpPr txBox="1">
            <a:spLocks noGrp="1"/>
          </p:cNvSpPr>
          <p:nvPr>
            <p:ph type="body" idx="1"/>
          </p:nvPr>
        </p:nvSpPr>
        <p:spPr>
          <a:xfrm>
            <a:off x="421640" y="2052319"/>
            <a:ext cx="5486400" cy="412464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
        <p:nvSpPr>
          <p:cNvPr id="73" name="Google Shape;73;p16"/>
          <p:cNvSpPr txBox="1">
            <a:spLocks noGrp="1"/>
          </p:cNvSpPr>
          <p:nvPr>
            <p:ph type="body" idx="2"/>
          </p:nvPr>
        </p:nvSpPr>
        <p:spPr>
          <a:xfrm>
            <a:off x="6248400" y="2052319"/>
            <a:ext cx="5486400" cy="412464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9"/>
        <p:cNvGrpSpPr/>
        <p:nvPr/>
      </p:nvGrpSpPr>
      <p:grpSpPr>
        <a:xfrm>
          <a:off x="0" y="0"/>
          <a:ext cx="0" cy="0"/>
          <a:chOff x="0" y="0"/>
          <a:chExt cx="0" cy="0"/>
        </a:xfrm>
      </p:grpSpPr>
      <p:sp>
        <p:nvSpPr>
          <p:cNvPr id="10" name="Google Shape;1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emf"/><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10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7.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10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8.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10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9.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10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0.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10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1.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10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2.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10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3.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107.xml.rels><?xml version="1.0" encoding="UTF-8" standalone="yes"?>
<Relationships xmlns="http://schemas.openxmlformats.org/package/2006/relationships"><Relationship Id="rId8" Type="http://schemas.openxmlformats.org/officeDocument/2006/relationships/hyperlink" Target="mailto:rsevilla@cnsf.gob.mx" TargetMode="External"/><Relationship Id="rId3" Type="http://schemas.openxmlformats.org/officeDocument/2006/relationships/image" Target="../media/image7.png"/><Relationship Id="rId7" Type="http://schemas.openxmlformats.org/officeDocument/2006/relationships/hyperlink" Target="mailto:kluna@cnsf.gob.mx" TargetMode="External"/><Relationship Id="rId2" Type="http://schemas.openxmlformats.org/officeDocument/2006/relationships/notesSlide" Target="../notesSlides/notesSlide104.xml"/><Relationship Id="rId1" Type="http://schemas.openxmlformats.org/officeDocument/2006/relationships/slideLayout" Target="../slideLayouts/slideLayout5.xml"/><Relationship Id="rId6" Type="http://schemas.openxmlformats.org/officeDocument/2006/relationships/hyperlink" Target="mailto:arhernandez@cnsf.gob.mx" TargetMode="External"/><Relationship Id="rId5" Type="http://schemas.openxmlformats.org/officeDocument/2006/relationships/image" Target="../media/image9.emf"/><Relationship Id="rId4" Type="http://schemas.openxmlformats.org/officeDocument/2006/relationships/image" Target="../media/image8.png"/></Relationships>
</file>

<file path=ppt/slides/_rels/slide10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5.xml"/><Relationship Id="rId1" Type="http://schemas.openxmlformats.org/officeDocument/2006/relationships/slideLayout" Target="../slideLayouts/slideLayout5.xml"/><Relationship Id="rId5" Type="http://schemas.openxmlformats.org/officeDocument/2006/relationships/image" Target="../media/image9.emf"/><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9.emf"/><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9.emf"/><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9.emf"/><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7" Type="http://schemas.microsoft.com/office/2007/relationships/hdphoto" Target="../media/hdphoto1.wdp"/><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9.emf"/><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3.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4.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5.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6.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7.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8.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9.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0.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1.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2.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3.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4.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5.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6.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7.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8.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9.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0.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1.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2.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3.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4.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5.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6.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6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7.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8.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9.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7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0.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7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1.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7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2.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3.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7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4.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7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5.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7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6.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7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7.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8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8.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8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9.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8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0.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1.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8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2.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8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3.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8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4.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8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5.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8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6.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9.emf"/><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9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7.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9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8.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9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9.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9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0.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9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1.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9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2.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9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3.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9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4.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9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5.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9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6.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
          <p:cNvSpPr txBox="1">
            <a:spLocks noGrp="1"/>
          </p:cNvSpPr>
          <p:nvPr>
            <p:ph type="title"/>
          </p:nvPr>
        </p:nvSpPr>
        <p:spPr>
          <a:xfrm>
            <a:off x="363220" y="1634330"/>
            <a:ext cx="11465560" cy="1325563"/>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A42145"/>
              </a:buClr>
              <a:buSzPts val="4400"/>
              <a:buFont typeface="Montserrat SemiBold"/>
              <a:buNone/>
            </a:pPr>
            <a:r>
              <a:rPr lang="es-MX" dirty="0"/>
              <a:t>Taller </a:t>
            </a:r>
            <a:r>
              <a:rPr lang="es-MX"/>
              <a:t>de Daños </a:t>
            </a:r>
            <a:r>
              <a:rPr lang="es-MX" dirty="0"/>
              <a:t>sin autos</a:t>
            </a:r>
            <a:endParaRPr dirty="0"/>
          </a:p>
        </p:txBody>
      </p:sp>
      <p:sp>
        <p:nvSpPr>
          <p:cNvPr id="129" name="Google Shape;129;p1"/>
          <p:cNvSpPr txBox="1">
            <a:spLocks noGrp="1"/>
          </p:cNvSpPr>
          <p:nvPr>
            <p:ph type="body" idx="1"/>
          </p:nvPr>
        </p:nvSpPr>
        <p:spPr>
          <a:xfrm>
            <a:off x="363220" y="3270884"/>
            <a:ext cx="11465560" cy="1137921"/>
          </a:xfrm>
          <a:prstGeom prst="rect">
            <a:avLst/>
          </a:prstGeom>
          <a:noFill/>
          <a:ln>
            <a:noFill/>
          </a:ln>
        </p:spPr>
        <p:txBody>
          <a:bodyPr spcFirstLastPara="1" wrap="square" lIns="91425" tIns="45700" rIns="91425" bIns="45700" anchor="t" anchorCtr="0">
            <a:normAutofit/>
          </a:bodyPr>
          <a:lstStyle/>
          <a:p>
            <a:pPr marL="0" lvl="0" indent="0">
              <a:spcBef>
                <a:spcPts val="0"/>
              </a:spcBef>
            </a:pPr>
            <a:r>
              <a:rPr lang="es-ES" dirty="0"/>
              <a:t>ENERO 2021</a:t>
            </a:r>
          </a:p>
        </p:txBody>
      </p:sp>
      <p:pic>
        <p:nvPicPr>
          <p:cNvPr id="130" name="Google Shape;130;p1"/>
          <p:cNvPicPr preferRelativeResize="0"/>
          <p:nvPr/>
        </p:nvPicPr>
        <p:blipFill rotWithShape="1">
          <a:blip r:embed="rId3">
            <a:alphaModFix/>
          </a:blip>
          <a:srcRect/>
          <a:stretch/>
        </p:blipFill>
        <p:spPr>
          <a:xfrm>
            <a:off x="9572263" y="4192393"/>
            <a:ext cx="1885567" cy="2185279"/>
          </a:xfrm>
          <a:prstGeom prst="rect">
            <a:avLst/>
          </a:prstGeom>
          <a:noFill/>
          <a:ln>
            <a:noFill/>
          </a:ln>
        </p:spPr>
      </p:pic>
      <p:pic>
        <p:nvPicPr>
          <p:cNvPr id="131" name="Google Shape;131;p1" descr="agroHACIENDA_horizontal_HACIENDA_horizontal.png"/>
          <p:cNvPicPr preferRelativeResize="0"/>
          <p:nvPr/>
        </p:nvPicPr>
        <p:blipFill rotWithShape="1">
          <a:blip r:embed="rId4">
            <a:alphaModFix/>
          </a:blip>
          <a:srcRect r="43531"/>
          <a:stretch/>
        </p:blipFill>
        <p:spPr>
          <a:xfrm>
            <a:off x="2646021" y="4387284"/>
            <a:ext cx="3637213" cy="718826"/>
          </a:xfrm>
          <a:prstGeom prst="rect">
            <a:avLst/>
          </a:prstGeom>
          <a:noFill/>
          <a:ln>
            <a:noFill/>
          </a:ln>
        </p:spPr>
      </p:pic>
      <p:pic>
        <p:nvPicPr>
          <p:cNvPr id="3" name="Imagen 2"/>
          <p:cNvPicPr>
            <a:picLocks noChangeAspect="1"/>
          </p:cNvPicPr>
          <p:nvPr/>
        </p:nvPicPr>
        <p:blipFill>
          <a:blip r:embed="rId5"/>
          <a:stretch>
            <a:fillRect/>
          </a:stretch>
        </p:blipFill>
        <p:spPr>
          <a:xfrm>
            <a:off x="6283234" y="4300253"/>
            <a:ext cx="2216332" cy="91856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dirty="0"/>
              <a:t>Incendio</a:t>
            </a:r>
          </a:p>
          <a:p>
            <a:pPr marL="520700" indent="-342900">
              <a:spcBef>
                <a:spcPts val="0"/>
              </a:spcBef>
              <a:buFont typeface="Courier New" panose="02070309020205020404" pitchFamily="49" charset="0"/>
              <a:buChar char="o"/>
            </a:pPr>
            <a:r>
              <a:rPr lang="es-MX" sz="2000" dirty="0"/>
              <a:t>Terremoto</a:t>
            </a:r>
          </a:p>
          <a:p>
            <a:pPr marL="520700" indent="-342900">
              <a:spcBef>
                <a:spcPts val="0"/>
              </a:spcBef>
              <a:buFont typeface="Courier New" panose="02070309020205020404" pitchFamily="49" charset="0"/>
              <a:buChar char="o"/>
            </a:pPr>
            <a:r>
              <a:rPr lang="es-MX" sz="2000" b="1" u="sng" dirty="0"/>
              <a:t>CM</a:t>
            </a:r>
          </a:p>
          <a:p>
            <a:pPr marL="520700" indent="-342900">
              <a:spcBef>
                <a:spcPts val="0"/>
              </a:spcBef>
              <a:buFont typeface="Courier New" panose="02070309020205020404" pitchFamily="49" charset="0"/>
              <a:buChar char="o"/>
            </a:pPr>
            <a:r>
              <a:rPr lang="es-MX" sz="2000" dirty="0"/>
              <a:t>CEER</a:t>
            </a:r>
          </a:p>
          <a:p>
            <a:pPr marL="520700" indent="-342900">
              <a:spcBef>
                <a:spcPts val="0"/>
              </a:spcBef>
              <a:buFont typeface="Courier New" panose="02070309020205020404" pitchFamily="49" charset="0"/>
              <a:buChar char="o"/>
            </a:pPr>
            <a:r>
              <a:rPr lang="es-MX" sz="2000" dirty="0"/>
              <a:t>Misceláneos</a:t>
            </a:r>
          </a:p>
          <a:p>
            <a:pPr marL="520700" indent="-342900">
              <a:spcBef>
                <a:spcPts val="0"/>
              </a:spcBef>
              <a:buFont typeface="Courier New" panose="02070309020205020404" pitchFamily="49" charset="0"/>
              <a:buChar char="o"/>
            </a:pPr>
            <a:r>
              <a:rPr lang="es-MX" sz="2000" dirty="0"/>
              <a:t>RC</a:t>
            </a:r>
          </a:p>
          <a:p>
            <a:pPr marL="520700" indent="-342900">
              <a:spcBef>
                <a:spcPts val="0"/>
              </a:spcBef>
              <a:buFont typeface="Courier New" panose="02070309020205020404" pitchFamily="49" charset="0"/>
              <a:buChar char="o"/>
            </a:pPr>
            <a:r>
              <a:rPr lang="es-MX" sz="2000" dirty="0"/>
              <a:t>Mercancía</a:t>
            </a:r>
          </a:p>
          <a:p>
            <a:pPr marL="520700" indent="-342900">
              <a:spcBef>
                <a:spcPts val="0"/>
              </a:spcBef>
              <a:buFont typeface="Courier New" panose="02070309020205020404" pitchFamily="49" charset="0"/>
              <a:buChar char="o"/>
            </a:pPr>
            <a:r>
              <a:rPr lang="es-MX" sz="2000" dirty="0"/>
              <a:t>Barcos</a:t>
            </a:r>
          </a:p>
          <a:p>
            <a:pPr marL="520700" indent="-342900">
              <a:spcBef>
                <a:spcPts val="0"/>
              </a:spcBef>
              <a:buFont typeface="Courier New" panose="02070309020205020404" pitchFamily="49" charset="0"/>
              <a:buChar char="o"/>
            </a:pPr>
            <a:r>
              <a:rPr lang="es-MX" sz="2000" dirty="0"/>
              <a:t>Aviones</a:t>
            </a:r>
          </a:p>
          <a:p>
            <a:pPr marL="520700" indent="-342900">
              <a:spcBef>
                <a:spcPts val="0"/>
              </a:spcBef>
              <a:buFont typeface="Courier New" panose="02070309020205020404" pitchFamily="49" charset="0"/>
              <a:buChar char="o"/>
            </a:pPr>
            <a:r>
              <a:rPr lang="es-MX" sz="2000" dirty="0"/>
              <a:t>Hidro</a:t>
            </a:r>
          </a:p>
          <a:p>
            <a:pPr marL="520700" indent="-342900">
              <a:spcBef>
                <a:spcPts val="0"/>
              </a:spcBef>
              <a:buFont typeface="Courier New" panose="02070309020205020404" pitchFamily="49" charset="0"/>
              <a:buChar char="o"/>
            </a:pPr>
            <a:r>
              <a:rPr lang="es-MX" sz="2000" dirty="0"/>
              <a:t>Agrícola</a:t>
            </a:r>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873841" y="2164079"/>
            <a:ext cx="6507331"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endParaRPr lang="es-ES" sz="2000" dirty="0"/>
          </a:p>
          <a:p>
            <a:pPr marL="228600" indent="-50800">
              <a:spcBef>
                <a:spcPts val="0"/>
              </a:spcBef>
              <a:buNone/>
            </a:pPr>
            <a:r>
              <a:rPr lang="es-ES" sz="2000" b="1" dirty="0"/>
              <a:t>Regla: Duración &gt;= 1</a:t>
            </a:r>
          </a:p>
          <a:p>
            <a:pPr marL="228600" indent="-50800">
              <a:spcBef>
                <a:spcPts val="0"/>
              </a:spcBef>
              <a:buNone/>
            </a:pPr>
            <a:endParaRPr lang="es-ES" sz="2000" b="1" dirty="0"/>
          </a:p>
          <a:p>
            <a:pPr marL="228600" indent="-50800">
              <a:spcBef>
                <a:spcPts val="0"/>
              </a:spcBef>
              <a:buNone/>
            </a:pPr>
            <a:endParaRPr lang="es-ES" sz="2000" b="1" dirty="0"/>
          </a:p>
          <a:p>
            <a:pPr marL="228600" indent="-50800">
              <a:spcBef>
                <a:spcPts val="0"/>
              </a:spcBef>
              <a:buNone/>
            </a:pPr>
            <a:endParaRPr lang="es-ES" sz="2000" b="1" dirty="0"/>
          </a:p>
          <a:p>
            <a:pPr marL="228600" indent="-50800">
              <a:spcBef>
                <a:spcPts val="0"/>
              </a:spcBef>
              <a:buNone/>
            </a:pPr>
            <a:r>
              <a:rPr lang="es-ES" sz="2000" dirty="0"/>
              <a:t>La duración deberá ser mayor o igual a 1 día.</a:t>
            </a:r>
          </a:p>
          <a:p>
            <a:pPr marL="228600" indent="-50800">
              <a:spcBef>
                <a:spcPts val="0"/>
              </a:spcBef>
              <a:buNone/>
            </a:pPr>
            <a:endParaRPr lang="es-MX" sz="2000" dirty="0"/>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Duración</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369332491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dirty="0"/>
              <a:t>Incendio</a:t>
            </a:r>
          </a:p>
          <a:p>
            <a:pPr marL="520700" indent="-342900">
              <a:spcBef>
                <a:spcPts val="0"/>
              </a:spcBef>
              <a:buFont typeface="Courier New" panose="02070309020205020404" pitchFamily="49" charset="0"/>
              <a:buChar char="o"/>
            </a:pPr>
            <a:r>
              <a:rPr lang="es-MX" sz="2000" dirty="0"/>
              <a:t>Terremoto</a:t>
            </a:r>
          </a:p>
          <a:p>
            <a:pPr marL="520700" indent="-342900">
              <a:spcBef>
                <a:spcPts val="0"/>
              </a:spcBef>
              <a:buFont typeface="Courier New" panose="02070309020205020404" pitchFamily="49" charset="0"/>
              <a:buChar char="o"/>
            </a:pPr>
            <a:r>
              <a:rPr lang="es-MX" sz="2000" dirty="0"/>
              <a:t>CM</a:t>
            </a:r>
          </a:p>
          <a:p>
            <a:pPr marL="520700" indent="-342900">
              <a:spcBef>
                <a:spcPts val="0"/>
              </a:spcBef>
              <a:buFont typeface="Courier New" panose="02070309020205020404" pitchFamily="49" charset="0"/>
              <a:buChar char="o"/>
            </a:pPr>
            <a:r>
              <a:rPr lang="es-MX" sz="2000" dirty="0"/>
              <a:t>CEER</a:t>
            </a:r>
          </a:p>
          <a:p>
            <a:pPr marL="520700" indent="-342900">
              <a:spcBef>
                <a:spcPts val="0"/>
              </a:spcBef>
              <a:buFont typeface="Courier New" panose="02070309020205020404" pitchFamily="49" charset="0"/>
              <a:buChar char="o"/>
            </a:pPr>
            <a:r>
              <a:rPr lang="es-MX" sz="2000" dirty="0"/>
              <a:t>Misceláneos</a:t>
            </a:r>
          </a:p>
          <a:p>
            <a:pPr marL="520700" indent="-342900">
              <a:spcBef>
                <a:spcPts val="0"/>
              </a:spcBef>
              <a:buFont typeface="Courier New" panose="02070309020205020404" pitchFamily="49" charset="0"/>
              <a:buChar char="o"/>
            </a:pPr>
            <a:r>
              <a:rPr lang="es-MX" sz="2000" dirty="0"/>
              <a:t>RC</a:t>
            </a:r>
          </a:p>
          <a:p>
            <a:pPr marL="520700" indent="-342900">
              <a:spcBef>
                <a:spcPts val="0"/>
              </a:spcBef>
              <a:buFont typeface="Courier New" panose="02070309020205020404" pitchFamily="49" charset="0"/>
              <a:buChar char="o"/>
            </a:pPr>
            <a:r>
              <a:rPr lang="es-MX" sz="2000" dirty="0"/>
              <a:t>Mercancía</a:t>
            </a:r>
          </a:p>
          <a:p>
            <a:pPr marL="520700" indent="-342900">
              <a:spcBef>
                <a:spcPts val="0"/>
              </a:spcBef>
              <a:buFont typeface="Courier New" panose="02070309020205020404" pitchFamily="49" charset="0"/>
              <a:buChar char="o"/>
            </a:pPr>
            <a:r>
              <a:rPr lang="es-MX" sz="2000" dirty="0"/>
              <a:t>Barcos</a:t>
            </a:r>
          </a:p>
          <a:p>
            <a:pPr marL="520700" indent="-342900">
              <a:spcBef>
                <a:spcPts val="0"/>
              </a:spcBef>
              <a:buFont typeface="Courier New" panose="02070309020205020404" pitchFamily="49" charset="0"/>
              <a:buChar char="o"/>
            </a:pPr>
            <a:r>
              <a:rPr lang="es-MX" sz="2000" dirty="0"/>
              <a:t>Aviones</a:t>
            </a:r>
          </a:p>
          <a:p>
            <a:pPr marL="520700" indent="-342900">
              <a:spcBef>
                <a:spcPts val="0"/>
              </a:spcBef>
              <a:buFont typeface="Courier New" panose="02070309020205020404" pitchFamily="49" charset="0"/>
              <a:buChar char="o"/>
            </a:pPr>
            <a:r>
              <a:rPr lang="es-MX" sz="2000" dirty="0"/>
              <a:t>Hidro</a:t>
            </a:r>
          </a:p>
          <a:p>
            <a:pPr marL="520700" indent="-342900">
              <a:spcBef>
                <a:spcPts val="0"/>
              </a:spcBef>
              <a:buFont typeface="Courier New" panose="02070309020205020404" pitchFamily="49" charset="0"/>
              <a:buChar char="o"/>
            </a:pPr>
            <a:r>
              <a:rPr lang="es-MX" sz="2000" b="1" u="sng" dirty="0"/>
              <a:t>Agrícola</a:t>
            </a:r>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850478" y="1981206"/>
            <a:ext cx="6455911" cy="3867801"/>
          </a:xfrm>
          <a:prstGeom prst="rect">
            <a:avLst/>
          </a:prstGeom>
          <a:noFill/>
          <a:ln>
            <a:noFill/>
          </a:ln>
        </p:spPr>
        <p:txBody>
          <a:bodyPr spcFirstLastPara="1" wrap="square" lIns="91425" tIns="45700" rIns="91425" bIns="45700" anchor="t" anchorCtr="0">
            <a:noAutofit/>
          </a:bodyPr>
          <a:lstStyle/>
          <a:p>
            <a:pPr marL="0" indent="0">
              <a:buNone/>
            </a:pPr>
            <a:endParaRPr lang="es-MX" sz="2000" dirty="0"/>
          </a:p>
          <a:p>
            <a:pPr marL="0" indent="0" algn="ctr">
              <a:buNone/>
            </a:pPr>
            <a:r>
              <a:rPr lang="es-ES" sz="2000" b="1" dirty="0"/>
              <a:t>Regla: Si Tipo de seguro = "01" entonces Superficie siniestrada &gt; 0</a:t>
            </a:r>
          </a:p>
          <a:p>
            <a:pPr marL="0" indent="0">
              <a:buNone/>
            </a:pPr>
            <a:endParaRPr lang="es-MX" sz="2000" dirty="0"/>
          </a:p>
          <a:p>
            <a:pPr marL="0" indent="0">
              <a:buNone/>
            </a:pPr>
            <a:endParaRPr lang="es-MX" sz="2000" dirty="0"/>
          </a:p>
          <a:p>
            <a:pPr marL="0" indent="0">
              <a:buNone/>
            </a:pPr>
            <a:r>
              <a:rPr lang="es-ES" sz="2000" dirty="0"/>
              <a:t>Si el tipo de seguro es agrícola (01) entonces la superficie siniestrada </a:t>
            </a:r>
            <a:r>
              <a:rPr lang="es-ES" sz="2000" b="1" dirty="0"/>
              <a:t>deberá</a:t>
            </a:r>
            <a:r>
              <a:rPr lang="es-ES" sz="2000" dirty="0"/>
              <a:t> ser mayor a 0.</a:t>
            </a:r>
            <a:endParaRPr lang="es-MX" sz="2000" dirty="0"/>
          </a:p>
          <a:p>
            <a:pPr marL="0" indent="0">
              <a:buNone/>
            </a:pPr>
            <a:endParaRPr lang="es-MX" sz="2000" dirty="0"/>
          </a:p>
          <a:p>
            <a:pPr marL="0" indent="0">
              <a:buNone/>
            </a:pPr>
            <a:endParaRPr lang="es-MX" sz="2000" dirty="0"/>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Superficie siniestrada</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399492507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dirty="0"/>
              <a:t>Incendio</a:t>
            </a:r>
          </a:p>
          <a:p>
            <a:pPr marL="520700" indent="-342900">
              <a:spcBef>
                <a:spcPts val="0"/>
              </a:spcBef>
              <a:buFont typeface="Courier New" panose="02070309020205020404" pitchFamily="49" charset="0"/>
              <a:buChar char="o"/>
            </a:pPr>
            <a:r>
              <a:rPr lang="es-MX" sz="2000" dirty="0"/>
              <a:t>Terremoto</a:t>
            </a:r>
          </a:p>
          <a:p>
            <a:pPr marL="520700" indent="-342900">
              <a:spcBef>
                <a:spcPts val="0"/>
              </a:spcBef>
              <a:buFont typeface="Courier New" panose="02070309020205020404" pitchFamily="49" charset="0"/>
              <a:buChar char="o"/>
            </a:pPr>
            <a:r>
              <a:rPr lang="es-MX" sz="2000" dirty="0"/>
              <a:t>CM</a:t>
            </a:r>
          </a:p>
          <a:p>
            <a:pPr marL="520700" indent="-342900">
              <a:spcBef>
                <a:spcPts val="0"/>
              </a:spcBef>
              <a:buFont typeface="Courier New" panose="02070309020205020404" pitchFamily="49" charset="0"/>
              <a:buChar char="o"/>
            </a:pPr>
            <a:r>
              <a:rPr lang="es-MX" sz="2000" dirty="0"/>
              <a:t>CEER</a:t>
            </a:r>
          </a:p>
          <a:p>
            <a:pPr marL="520700" indent="-342900">
              <a:spcBef>
                <a:spcPts val="0"/>
              </a:spcBef>
              <a:buFont typeface="Courier New" panose="02070309020205020404" pitchFamily="49" charset="0"/>
              <a:buChar char="o"/>
            </a:pPr>
            <a:r>
              <a:rPr lang="es-MX" sz="2000" dirty="0"/>
              <a:t>Misceláneos</a:t>
            </a:r>
          </a:p>
          <a:p>
            <a:pPr marL="520700" indent="-342900">
              <a:spcBef>
                <a:spcPts val="0"/>
              </a:spcBef>
              <a:buFont typeface="Courier New" panose="02070309020205020404" pitchFamily="49" charset="0"/>
              <a:buChar char="o"/>
            </a:pPr>
            <a:r>
              <a:rPr lang="es-MX" sz="2000" dirty="0"/>
              <a:t>RC</a:t>
            </a:r>
          </a:p>
          <a:p>
            <a:pPr marL="520700" indent="-342900">
              <a:spcBef>
                <a:spcPts val="0"/>
              </a:spcBef>
              <a:buFont typeface="Courier New" panose="02070309020205020404" pitchFamily="49" charset="0"/>
              <a:buChar char="o"/>
            </a:pPr>
            <a:r>
              <a:rPr lang="es-MX" sz="2000" dirty="0"/>
              <a:t>Mercancía</a:t>
            </a:r>
          </a:p>
          <a:p>
            <a:pPr marL="520700" indent="-342900">
              <a:spcBef>
                <a:spcPts val="0"/>
              </a:spcBef>
              <a:buFont typeface="Courier New" panose="02070309020205020404" pitchFamily="49" charset="0"/>
              <a:buChar char="o"/>
            </a:pPr>
            <a:r>
              <a:rPr lang="es-MX" sz="2000" dirty="0"/>
              <a:t>Barcos</a:t>
            </a:r>
          </a:p>
          <a:p>
            <a:pPr marL="520700" indent="-342900">
              <a:spcBef>
                <a:spcPts val="0"/>
              </a:spcBef>
              <a:buFont typeface="Courier New" panose="02070309020205020404" pitchFamily="49" charset="0"/>
              <a:buChar char="o"/>
            </a:pPr>
            <a:r>
              <a:rPr lang="es-MX" sz="2000" dirty="0"/>
              <a:t>Aviones</a:t>
            </a:r>
          </a:p>
          <a:p>
            <a:pPr marL="520700" indent="-342900">
              <a:spcBef>
                <a:spcPts val="0"/>
              </a:spcBef>
              <a:buFont typeface="Courier New" panose="02070309020205020404" pitchFamily="49" charset="0"/>
              <a:buChar char="o"/>
            </a:pPr>
            <a:r>
              <a:rPr lang="es-MX" sz="2000" dirty="0"/>
              <a:t>Hidro</a:t>
            </a:r>
          </a:p>
          <a:p>
            <a:pPr marL="520700" indent="-342900">
              <a:spcBef>
                <a:spcPts val="0"/>
              </a:spcBef>
              <a:buFont typeface="Courier New" panose="02070309020205020404" pitchFamily="49" charset="0"/>
              <a:buChar char="o"/>
            </a:pPr>
            <a:r>
              <a:rPr lang="es-MX" sz="2000" b="1" u="sng" dirty="0"/>
              <a:t>Agrícola</a:t>
            </a:r>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850478" y="1981206"/>
            <a:ext cx="6455911" cy="3867801"/>
          </a:xfrm>
          <a:prstGeom prst="rect">
            <a:avLst/>
          </a:prstGeom>
          <a:noFill/>
          <a:ln>
            <a:noFill/>
          </a:ln>
        </p:spPr>
        <p:txBody>
          <a:bodyPr spcFirstLastPara="1" wrap="square" lIns="91425" tIns="45700" rIns="91425" bIns="45700" anchor="t" anchorCtr="0">
            <a:noAutofit/>
          </a:bodyPr>
          <a:lstStyle/>
          <a:p>
            <a:pPr marL="0" indent="0">
              <a:buNone/>
            </a:pPr>
            <a:endParaRPr lang="es-MX" sz="2000" dirty="0"/>
          </a:p>
          <a:p>
            <a:pPr marL="0" indent="0" algn="ctr">
              <a:buNone/>
            </a:pPr>
            <a:r>
              <a:rPr lang="es-ES" sz="2000" b="1" dirty="0"/>
              <a:t>Regla: Si Tipo de seguro = "02" entonces Superficie siniestrada = 0</a:t>
            </a:r>
          </a:p>
          <a:p>
            <a:pPr marL="0" indent="0">
              <a:buNone/>
            </a:pPr>
            <a:endParaRPr lang="es-MX" sz="2000" dirty="0"/>
          </a:p>
          <a:p>
            <a:pPr marL="0" indent="0">
              <a:buNone/>
            </a:pPr>
            <a:endParaRPr lang="es-MX" sz="2000" dirty="0"/>
          </a:p>
          <a:p>
            <a:pPr marL="0" indent="0">
              <a:buNone/>
            </a:pPr>
            <a:r>
              <a:rPr lang="es-ES" sz="2000" dirty="0"/>
              <a:t>Si el tipo de seguro es pecuario (02) entonces la superficie siniestrada </a:t>
            </a:r>
            <a:r>
              <a:rPr lang="es-ES" sz="2000" b="1" dirty="0"/>
              <a:t>deberá</a:t>
            </a:r>
            <a:r>
              <a:rPr lang="es-ES" sz="2000" dirty="0"/>
              <a:t> ser igual a 0.</a:t>
            </a:r>
            <a:endParaRPr lang="es-MX" sz="2000" dirty="0"/>
          </a:p>
          <a:p>
            <a:pPr marL="0" indent="0">
              <a:buNone/>
            </a:pPr>
            <a:endParaRPr lang="es-MX" sz="2000" dirty="0"/>
          </a:p>
          <a:p>
            <a:pPr marL="0" indent="0">
              <a:buNone/>
            </a:pPr>
            <a:endParaRPr lang="es-MX" sz="2000" dirty="0"/>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Superficie siniestrada</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216757663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b="1" u="sng" dirty="0"/>
              <a:t>Incendio</a:t>
            </a:r>
          </a:p>
          <a:p>
            <a:pPr marL="520700" indent="-342900">
              <a:spcBef>
                <a:spcPts val="0"/>
              </a:spcBef>
              <a:buFont typeface="Courier New" panose="02070309020205020404" pitchFamily="49" charset="0"/>
              <a:buChar char="o"/>
            </a:pPr>
            <a:r>
              <a:rPr lang="es-MX" sz="2000" b="1" u="sng" dirty="0"/>
              <a:t>Terremoto</a:t>
            </a:r>
          </a:p>
          <a:p>
            <a:pPr marL="520700" indent="-342900">
              <a:spcBef>
                <a:spcPts val="0"/>
              </a:spcBef>
              <a:buFont typeface="Courier New" panose="02070309020205020404" pitchFamily="49" charset="0"/>
              <a:buChar char="o"/>
            </a:pPr>
            <a:r>
              <a:rPr lang="es-MX" sz="2000" dirty="0"/>
              <a:t>CM</a:t>
            </a:r>
          </a:p>
          <a:p>
            <a:pPr marL="520700" indent="-342900">
              <a:spcBef>
                <a:spcPts val="0"/>
              </a:spcBef>
              <a:buFont typeface="Courier New" panose="02070309020205020404" pitchFamily="49" charset="0"/>
              <a:buChar char="o"/>
            </a:pPr>
            <a:r>
              <a:rPr lang="es-MX" sz="2000" dirty="0"/>
              <a:t>CEER</a:t>
            </a:r>
          </a:p>
          <a:p>
            <a:pPr marL="520700" indent="-342900">
              <a:spcBef>
                <a:spcPts val="0"/>
              </a:spcBef>
              <a:buFont typeface="Courier New" panose="02070309020205020404" pitchFamily="49" charset="0"/>
              <a:buChar char="o"/>
            </a:pPr>
            <a:r>
              <a:rPr lang="es-MX" sz="2000" dirty="0"/>
              <a:t>Misceláneos</a:t>
            </a:r>
          </a:p>
          <a:p>
            <a:pPr marL="520700" indent="-342900">
              <a:spcBef>
                <a:spcPts val="0"/>
              </a:spcBef>
              <a:buFont typeface="Courier New" panose="02070309020205020404" pitchFamily="49" charset="0"/>
              <a:buChar char="o"/>
            </a:pPr>
            <a:r>
              <a:rPr lang="es-MX" sz="2000" dirty="0"/>
              <a:t>RC</a:t>
            </a:r>
          </a:p>
          <a:p>
            <a:pPr marL="520700" indent="-342900">
              <a:spcBef>
                <a:spcPts val="0"/>
              </a:spcBef>
              <a:buFont typeface="Courier New" panose="02070309020205020404" pitchFamily="49" charset="0"/>
              <a:buChar char="o"/>
            </a:pPr>
            <a:r>
              <a:rPr lang="es-MX" sz="2000" dirty="0"/>
              <a:t>Mercancía</a:t>
            </a:r>
          </a:p>
          <a:p>
            <a:pPr marL="520700" indent="-342900">
              <a:spcBef>
                <a:spcPts val="0"/>
              </a:spcBef>
              <a:buFont typeface="Courier New" panose="02070309020205020404" pitchFamily="49" charset="0"/>
              <a:buChar char="o"/>
            </a:pPr>
            <a:r>
              <a:rPr lang="es-MX" sz="2000" dirty="0"/>
              <a:t>Barcos</a:t>
            </a:r>
          </a:p>
          <a:p>
            <a:pPr marL="520700" indent="-342900">
              <a:spcBef>
                <a:spcPts val="0"/>
              </a:spcBef>
              <a:buFont typeface="Courier New" panose="02070309020205020404" pitchFamily="49" charset="0"/>
              <a:buChar char="o"/>
            </a:pPr>
            <a:r>
              <a:rPr lang="es-MX" sz="2000" dirty="0"/>
              <a:t>Aviones</a:t>
            </a:r>
          </a:p>
          <a:p>
            <a:pPr marL="520700" indent="-342900">
              <a:spcBef>
                <a:spcPts val="0"/>
              </a:spcBef>
              <a:buFont typeface="Courier New" panose="02070309020205020404" pitchFamily="49" charset="0"/>
              <a:buChar char="o"/>
            </a:pPr>
            <a:r>
              <a:rPr lang="es-MX" sz="2000" b="1" u="sng" dirty="0"/>
              <a:t>Hidro</a:t>
            </a:r>
          </a:p>
          <a:p>
            <a:pPr marL="520700" indent="-342900">
              <a:spcBef>
                <a:spcPts val="0"/>
              </a:spcBef>
              <a:buFont typeface="Courier New" panose="02070309020205020404" pitchFamily="49" charset="0"/>
              <a:buChar char="o"/>
            </a:pPr>
            <a:r>
              <a:rPr lang="es-MX" sz="2000" dirty="0"/>
              <a:t>Agrícola</a:t>
            </a:r>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850478" y="1981206"/>
            <a:ext cx="6455911" cy="3867801"/>
          </a:xfrm>
          <a:prstGeom prst="rect">
            <a:avLst/>
          </a:prstGeom>
          <a:noFill/>
          <a:ln>
            <a:noFill/>
          </a:ln>
        </p:spPr>
        <p:txBody>
          <a:bodyPr spcFirstLastPara="1" wrap="square" lIns="91425" tIns="45700" rIns="91425" bIns="45700" anchor="t" anchorCtr="0">
            <a:noAutofit/>
          </a:bodyPr>
          <a:lstStyle/>
          <a:p>
            <a:pPr marL="0" indent="0">
              <a:buNone/>
            </a:pPr>
            <a:endParaRPr lang="es-MX" sz="2000" dirty="0"/>
          </a:p>
          <a:p>
            <a:pPr marL="0" indent="0" algn="ctr">
              <a:buNone/>
            </a:pPr>
            <a:r>
              <a:rPr lang="es-ES" sz="2000" b="1" dirty="0"/>
              <a:t>Regla: El Tipo bien &lt;&gt; '9'</a:t>
            </a:r>
            <a:endParaRPr lang="es-MX" sz="2000" dirty="0"/>
          </a:p>
          <a:p>
            <a:pPr marL="0" indent="0">
              <a:buNone/>
            </a:pPr>
            <a:endParaRPr lang="es-MX" sz="2000" dirty="0"/>
          </a:p>
          <a:p>
            <a:pPr marL="0" indent="0">
              <a:buNone/>
            </a:pPr>
            <a:r>
              <a:rPr lang="es-ES" sz="2000" dirty="0"/>
              <a:t>En el caso de siniestros el Tipo de Bien debe ser distinto de otros.</a:t>
            </a:r>
            <a:endParaRPr lang="es-MX" sz="2000" dirty="0"/>
          </a:p>
          <a:p>
            <a:pPr marL="0" indent="0">
              <a:buNone/>
            </a:pPr>
            <a:endParaRPr lang="es-MX" sz="2000" dirty="0"/>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Tipo bien</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185012213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dirty="0"/>
              <a:t>Incendio</a:t>
            </a:r>
          </a:p>
          <a:p>
            <a:pPr marL="520700" indent="-342900">
              <a:spcBef>
                <a:spcPts val="0"/>
              </a:spcBef>
              <a:buFont typeface="Courier New" panose="02070309020205020404" pitchFamily="49" charset="0"/>
              <a:buChar char="o"/>
            </a:pPr>
            <a:r>
              <a:rPr lang="es-MX" sz="2000" dirty="0"/>
              <a:t>Terremoto</a:t>
            </a:r>
          </a:p>
          <a:p>
            <a:pPr marL="520700" indent="-342900">
              <a:spcBef>
                <a:spcPts val="0"/>
              </a:spcBef>
              <a:buFont typeface="Courier New" panose="02070309020205020404" pitchFamily="49" charset="0"/>
              <a:buChar char="o"/>
            </a:pPr>
            <a:r>
              <a:rPr lang="es-MX" sz="2000" dirty="0"/>
              <a:t>CM</a:t>
            </a:r>
          </a:p>
          <a:p>
            <a:pPr marL="520700" indent="-342900">
              <a:spcBef>
                <a:spcPts val="0"/>
              </a:spcBef>
              <a:buFont typeface="Courier New" panose="02070309020205020404" pitchFamily="49" charset="0"/>
              <a:buChar char="o"/>
            </a:pPr>
            <a:r>
              <a:rPr lang="es-MX" sz="2000" b="1" u="sng" dirty="0"/>
              <a:t>CEER</a:t>
            </a:r>
          </a:p>
          <a:p>
            <a:pPr marL="520700" indent="-342900">
              <a:spcBef>
                <a:spcPts val="0"/>
              </a:spcBef>
              <a:buFont typeface="Courier New" panose="02070309020205020404" pitchFamily="49" charset="0"/>
              <a:buChar char="o"/>
            </a:pPr>
            <a:r>
              <a:rPr lang="es-MX" sz="2000" b="1" u="sng" dirty="0"/>
              <a:t>Misceláneos</a:t>
            </a:r>
          </a:p>
          <a:p>
            <a:pPr marL="520700" indent="-342900">
              <a:spcBef>
                <a:spcPts val="0"/>
              </a:spcBef>
              <a:buFont typeface="Courier New" panose="02070309020205020404" pitchFamily="49" charset="0"/>
              <a:buChar char="o"/>
            </a:pPr>
            <a:r>
              <a:rPr lang="es-MX" sz="2000" dirty="0"/>
              <a:t>RC</a:t>
            </a:r>
          </a:p>
          <a:p>
            <a:pPr marL="520700" indent="-342900">
              <a:spcBef>
                <a:spcPts val="0"/>
              </a:spcBef>
              <a:buFont typeface="Courier New" panose="02070309020205020404" pitchFamily="49" charset="0"/>
              <a:buChar char="o"/>
            </a:pPr>
            <a:r>
              <a:rPr lang="es-MX" sz="2000" dirty="0"/>
              <a:t>Mercancía</a:t>
            </a:r>
          </a:p>
          <a:p>
            <a:pPr marL="520700" indent="-342900">
              <a:spcBef>
                <a:spcPts val="0"/>
              </a:spcBef>
              <a:buFont typeface="Courier New" panose="02070309020205020404" pitchFamily="49" charset="0"/>
              <a:buChar char="o"/>
            </a:pPr>
            <a:r>
              <a:rPr lang="es-MX" sz="2000" dirty="0"/>
              <a:t>Barcos</a:t>
            </a:r>
          </a:p>
          <a:p>
            <a:pPr marL="520700" indent="-342900">
              <a:spcBef>
                <a:spcPts val="0"/>
              </a:spcBef>
              <a:buFont typeface="Courier New" panose="02070309020205020404" pitchFamily="49" charset="0"/>
              <a:buChar char="o"/>
            </a:pPr>
            <a:r>
              <a:rPr lang="es-MX" sz="2000" dirty="0"/>
              <a:t>Aviones</a:t>
            </a:r>
          </a:p>
          <a:p>
            <a:pPr marL="520700" indent="-342900">
              <a:spcBef>
                <a:spcPts val="0"/>
              </a:spcBef>
              <a:buFont typeface="Courier New" panose="02070309020205020404" pitchFamily="49" charset="0"/>
              <a:buChar char="o"/>
            </a:pPr>
            <a:r>
              <a:rPr lang="es-MX" sz="2000" dirty="0"/>
              <a:t>Hidro</a:t>
            </a:r>
          </a:p>
          <a:p>
            <a:pPr marL="520700" indent="-342900">
              <a:spcBef>
                <a:spcPts val="0"/>
              </a:spcBef>
              <a:buFont typeface="Courier New" panose="02070309020205020404" pitchFamily="49" charset="0"/>
              <a:buChar char="o"/>
            </a:pPr>
            <a:r>
              <a:rPr lang="es-MX" sz="2000" dirty="0"/>
              <a:t>Agrícola</a:t>
            </a:r>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850478" y="1981206"/>
            <a:ext cx="6455911" cy="3867801"/>
          </a:xfrm>
          <a:prstGeom prst="rect">
            <a:avLst/>
          </a:prstGeom>
          <a:noFill/>
          <a:ln>
            <a:noFill/>
          </a:ln>
        </p:spPr>
        <p:txBody>
          <a:bodyPr spcFirstLastPara="1" wrap="square" lIns="91425" tIns="45700" rIns="91425" bIns="45700" anchor="t" anchorCtr="0">
            <a:noAutofit/>
          </a:bodyPr>
          <a:lstStyle/>
          <a:p>
            <a:pPr marL="0" indent="0">
              <a:buNone/>
            </a:pPr>
            <a:endParaRPr lang="es-MX" sz="2000" dirty="0"/>
          </a:p>
          <a:p>
            <a:pPr marL="0" indent="0" algn="ctr">
              <a:buNone/>
            </a:pPr>
            <a:r>
              <a:rPr lang="es-ES" sz="2000" b="1" dirty="0"/>
              <a:t>Regla: Tipo de seguro = cobertura</a:t>
            </a:r>
            <a:endParaRPr lang="es-MX" sz="2000" dirty="0"/>
          </a:p>
          <a:p>
            <a:pPr marL="0" indent="0">
              <a:buNone/>
            </a:pPr>
            <a:endParaRPr lang="es-MX" sz="2000" dirty="0"/>
          </a:p>
          <a:p>
            <a:pPr marL="0" indent="0">
              <a:buNone/>
            </a:pPr>
            <a:r>
              <a:rPr lang="es-ES" sz="2000" dirty="0"/>
              <a:t>El tipo de seguro es diferente a la cobertura.</a:t>
            </a:r>
            <a:endParaRPr lang="es-MX" sz="2000" dirty="0"/>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Tipo de seguro</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360602196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b="1" u="sng" dirty="0"/>
              <a:t>Incendio</a:t>
            </a:r>
          </a:p>
          <a:p>
            <a:pPr marL="520700" indent="-342900">
              <a:spcBef>
                <a:spcPts val="0"/>
              </a:spcBef>
              <a:buFont typeface="Courier New" panose="02070309020205020404" pitchFamily="49" charset="0"/>
              <a:buChar char="o"/>
            </a:pPr>
            <a:r>
              <a:rPr lang="es-MX" sz="2000" b="1" u="sng" dirty="0"/>
              <a:t>Terremoto</a:t>
            </a:r>
          </a:p>
          <a:p>
            <a:pPr marL="520700" indent="-342900">
              <a:spcBef>
                <a:spcPts val="0"/>
              </a:spcBef>
              <a:buFont typeface="Courier New" panose="02070309020205020404" pitchFamily="49" charset="0"/>
              <a:buChar char="o"/>
            </a:pPr>
            <a:r>
              <a:rPr lang="es-MX" sz="2000" b="1" u="sng" dirty="0"/>
              <a:t>CM</a:t>
            </a:r>
          </a:p>
          <a:p>
            <a:pPr marL="520700" indent="-342900">
              <a:spcBef>
                <a:spcPts val="0"/>
              </a:spcBef>
              <a:buFont typeface="Courier New" panose="02070309020205020404" pitchFamily="49" charset="0"/>
              <a:buChar char="o"/>
            </a:pPr>
            <a:r>
              <a:rPr lang="es-MX" sz="2000" b="1" u="sng" dirty="0"/>
              <a:t>CEER</a:t>
            </a:r>
          </a:p>
          <a:p>
            <a:pPr marL="520700" indent="-342900">
              <a:spcBef>
                <a:spcPts val="0"/>
              </a:spcBef>
              <a:buFont typeface="Courier New" panose="02070309020205020404" pitchFamily="49" charset="0"/>
              <a:buChar char="o"/>
            </a:pPr>
            <a:r>
              <a:rPr lang="es-MX" sz="2000" b="1" u="sng" dirty="0"/>
              <a:t>Misceláneos</a:t>
            </a:r>
          </a:p>
          <a:p>
            <a:pPr marL="520700" indent="-342900">
              <a:spcBef>
                <a:spcPts val="0"/>
              </a:spcBef>
              <a:buFont typeface="Courier New" panose="02070309020205020404" pitchFamily="49" charset="0"/>
              <a:buChar char="o"/>
            </a:pPr>
            <a:r>
              <a:rPr lang="es-MX" sz="2000" b="1" u="sng" dirty="0"/>
              <a:t>RC</a:t>
            </a:r>
          </a:p>
          <a:p>
            <a:pPr marL="520700" indent="-342900">
              <a:spcBef>
                <a:spcPts val="0"/>
              </a:spcBef>
              <a:buFont typeface="Courier New" panose="02070309020205020404" pitchFamily="49" charset="0"/>
              <a:buChar char="o"/>
            </a:pPr>
            <a:r>
              <a:rPr lang="es-MX" sz="2000" dirty="0"/>
              <a:t>Mercancía</a:t>
            </a:r>
          </a:p>
          <a:p>
            <a:pPr marL="520700" indent="-342900">
              <a:spcBef>
                <a:spcPts val="0"/>
              </a:spcBef>
              <a:buFont typeface="Courier New" panose="02070309020205020404" pitchFamily="49" charset="0"/>
              <a:buChar char="o"/>
            </a:pPr>
            <a:r>
              <a:rPr lang="es-MX" sz="2000" b="1" u="sng" dirty="0"/>
              <a:t>Barcos</a:t>
            </a:r>
          </a:p>
          <a:p>
            <a:pPr marL="520700" indent="-342900">
              <a:spcBef>
                <a:spcPts val="0"/>
              </a:spcBef>
              <a:buFont typeface="Courier New" panose="02070309020205020404" pitchFamily="49" charset="0"/>
              <a:buChar char="o"/>
            </a:pPr>
            <a:r>
              <a:rPr lang="es-MX" sz="2000" b="1" u="sng" dirty="0"/>
              <a:t>Aviones</a:t>
            </a:r>
          </a:p>
          <a:p>
            <a:pPr marL="520700" indent="-342900">
              <a:spcBef>
                <a:spcPts val="0"/>
              </a:spcBef>
              <a:buFont typeface="Courier New" panose="02070309020205020404" pitchFamily="49" charset="0"/>
              <a:buChar char="o"/>
            </a:pPr>
            <a:r>
              <a:rPr lang="es-MX" sz="2000" b="1" u="sng" dirty="0"/>
              <a:t>Hidro</a:t>
            </a:r>
          </a:p>
          <a:p>
            <a:pPr marL="520700" indent="-342900">
              <a:spcBef>
                <a:spcPts val="0"/>
              </a:spcBef>
              <a:buFont typeface="Courier New" panose="02070309020205020404" pitchFamily="49" charset="0"/>
              <a:buChar char="o"/>
            </a:pPr>
            <a:r>
              <a:rPr lang="es-MX" sz="2000" dirty="0"/>
              <a:t>Agrícola</a:t>
            </a:r>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850478" y="1981206"/>
            <a:ext cx="6455911" cy="3867801"/>
          </a:xfrm>
          <a:prstGeom prst="rect">
            <a:avLst/>
          </a:prstGeom>
          <a:noFill/>
          <a:ln>
            <a:noFill/>
          </a:ln>
        </p:spPr>
        <p:txBody>
          <a:bodyPr spcFirstLastPara="1" wrap="square" lIns="91425" tIns="45700" rIns="91425" bIns="45700" anchor="t" anchorCtr="0">
            <a:noAutofit/>
          </a:bodyPr>
          <a:lstStyle/>
          <a:p>
            <a:pPr marL="0" indent="0">
              <a:buNone/>
            </a:pPr>
            <a:endParaRPr lang="es-MX" sz="2000" dirty="0"/>
          </a:p>
          <a:p>
            <a:pPr marL="0" indent="0" algn="ctr">
              <a:buNone/>
            </a:pPr>
            <a:r>
              <a:rPr lang="es-ES" sz="2000" b="1" dirty="0"/>
              <a:t>Regla: Ubicación o inciso &gt;= 1</a:t>
            </a:r>
          </a:p>
          <a:p>
            <a:pPr marL="0" indent="0" algn="ctr">
              <a:buNone/>
            </a:pPr>
            <a:endParaRPr lang="es-ES" sz="2000" b="1" dirty="0"/>
          </a:p>
          <a:p>
            <a:pPr marL="0" indent="0" algn="ctr">
              <a:buNone/>
            </a:pPr>
            <a:endParaRPr lang="es-MX" sz="2000" dirty="0"/>
          </a:p>
          <a:p>
            <a:pPr marL="0" indent="0">
              <a:buNone/>
            </a:pPr>
            <a:r>
              <a:rPr lang="es-ES" sz="2000" dirty="0"/>
              <a:t>La ubicación deber ser mayor o igual a uno.</a:t>
            </a:r>
            <a:endParaRPr lang="es-MX" sz="2000" dirty="0"/>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Ubicación o inciso</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340258374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dirty="0"/>
              <a:t>Incendio</a:t>
            </a:r>
          </a:p>
          <a:p>
            <a:pPr marL="520700" indent="-342900">
              <a:spcBef>
                <a:spcPts val="0"/>
              </a:spcBef>
              <a:buFont typeface="Courier New" panose="02070309020205020404" pitchFamily="49" charset="0"/>
              <a:buChar char="o"/>
            </a:pPr>
            <a:r>
              <a:rPr lang="es-MX" sz="2000" dirty="0"/>
              <a:t>Terremoto</a:t>
            </a:r>
          </a:p>
          <a:p>
            <a:pPr marL="520700" indent="-342900">
              <a:spcBef>
                <a:spcPts val="0"/>
              </a:spcBef>
              <a:buFont typeface="Courier New" panose="02070309020205020404" pitchFamily="49" charset="0"/>
              <a:buChar char="o"/>
            </a:pPr>
            <a:r>
              <a:rPr lang="es-MX" sz="2000" dirty="0"/>
              <a:t>CM</a:t>
            </a:r>
          </a:p>
          <a:p>
            <a:pPr marL="520700" indent="-342900">
              <a:spcBef>
                <a:spcPts val="0"/>
              </a:spcBef>
              <a:buFont typeface="Courier New" panose="02070309020205020404" pitchFamily="49" charset="0"/>
              <a:buChar char="o"/>
            </a:pPr>
            <a:r>
              <a:rPr lang="es-MX" sz="2000" dirty="0"/>
              <a:t>CEER</a:t>
            </a:r>
          </a:p>
          <a:p>
            <a:pPr marL="520700" indent="-342900">
              <a:spcBef>
                <a:spcPts val="0"/>
              </a:spcBef>
              <a:buFont typeface="Courier New" panose="02070309020205020404" pitchFamily="49" charset="0"/>
              <a:buChar char="o"/>
            </a:pPr>
            <a:r>
              <a:rPr lang="es-MX" sz="2000" dirty="0"/>
              <a:t>Misceláneos</a:t>
            </a:r>
          </a:p>
          <a:p>
            <a:pPr marL="520700" indent="-342900">
              <a:spcBef>
                <a:spcPts val="0"/>
              </a:spcBef>
              <a:buFont typeface="Courier New" panose="02070309020205020404" pitchFamily="49" charset="0"/>
              <a:buChar char="o"/>
            </a:pPr>
            <a:r>
              <a:rPr lang="es-MX" sz="2000" dirty="0"/>
              <a:t>RC</a:t>
            </a:r>
          </a:p>
          <a:p>
            <a:pPr marL="520700" indent="-342900">
              <a:spcBef>
                <a:spcPts val="0"/>
              </a:spcBef>
              <a:buFont typeface="Courier New" panose="02070309020205020404" pitchFamily="49" charset="0"/>
              <a:buChar char="o"/>
            </a:pPr>
            <a:r>
              <a:rPr lang="es-MX" sz="2000" dirty="0"/>
              <a:t>Mercancía</a:t>
            </a:r>
          </a:p>
          <a:p>
            <a:pPr marL="520700" indent="-342900">
              <a:spcBef>
                <a:spcPts val="0"/>
              </a:spcBef>
              <a:buFont typeface="Courier New" panose="02070309020205020404" pitchFamily="49" charset="0"/>
              <a:buChar char="o"/>
            </a:pPr>
            <a:r>
              <a:rPr lang="es-MX" sz="2000" dirty="0"/>
              <a:t>Barcos</a:t>
            </a:r>
          </a:p>
          <a:p>
            <a:pPr marL="520700" indent="-342900">
              <a:spcBef>
                <a:spcPts val="0"/>
              </a:spcBef>
              <a:buFont typeface="Courier New" panose="02070309020205020404" pitchFamily="49" charset="0"/>
              <a:buChar char="o"/>
            </a:pPr>
            <a:r>
              <a:rPr lang="es-MX" sz="2000" dirty="0"/>
              <a:t>Aviones</a:t>
            </a:r>
          </a:p>
          <a:p>
            <a:pPr marL="520700" indent="-342900">
              <a:spcBef>
                <a:spcPts val="0"/>
              </a:spcBef>
              <a:buFont typeface="Courier New" panose="02070309020205020404" pitchFamily="49" charset="0"/>
              <a:buChar char="o"/>
            </a:pPr>
            <a:r>
              <a:rPr lang="es-MX" sz="2000" dirty="0"/>
              <a:t>Hidro</a:t>
            </a:r>
          </a:p>
          <a:p>
            <a:pPr marL="520700" indent="-342900">
              <a:spcBef>
                <a:spcPts val="0"/>
              </a:spcBef>
              <a:buFont typeface="Courier New" panose="02070309020205020404" pitchFamily="49" charset="0"/>
              <a:buChar char="o"/>
            </a:pPr>
            <a:r>
              <a:rPr lang="es-MX" sz="2000" b="1" u="sng" dirty="0"/>
              <a:t>Agrícola</a:t>
            </a:r>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982455" y="2085252"/>
            <a:ext cx="6455911" cy="3867801"/>
          </a:xfrm>
          <a:prstGeom prst="rect">
            <a:avLst/>
          </a:prstGeom>
          <a:noFill/>
          <a:ln>
            <a:noFill/>
          </a:ln>
        </p:spPr>
        <p:txBody>
          <a:bodyPr spcFirstLastPara="1" wrap="square" lIns="91425" tIns="45700" rIns="91425" bIns="45700" anchor="t" anchorCtr="0">
            <a:noAutofit/>
          </a:bodyPr>
          <a:lstStyle/>
          <a:p>
            <a:pPr marL="0" indent="0">
              <a:buNone/>
            </a:pPr>
            <a:endParaRPr lang="es-MX" sz="2000" dirty="0"/>
          </a:p>
          <a:p>
            <a:pPr marL="0" indent="0" algn="ctr">
              <a:buNone/>
            </a:pPr>
            <a:r>
              <a:rPr lang="es-ES" sz="2000" b="1" dirty="0"/>
              <a:t>Regla: Si Tipo de seguro = "01" entonces Unidades siniestradas = 0</a:t>
            </a:r>
          </a:p>
          <a:p>
            <a:pPr marL="0" indent="0" algn="ctr">
              <a:buNone/>
            </a:pPr>
            <a:endParaRPr lang="es-ES" sz="2000" b="1" dirty="0"/>
          </a:p>
          <a:p>
            <a:pPr marL="0" indent="0" algn="ctr">
              <a:buNone/>
            </a:pPr>
            <a:endParaRPr lang="es-MX" sz="2000" dirty="0"/>
          </a:p>
          <a:p>
            <a:pPr marL="228600" indent="-50800">
              <a:spcBef>
                <a:spcPts val="0"/>
              </a:spcBef>
              <a:buNone/>
            </a:pPr>
            <a:r>
              <a:rPr lang="es-ES" sz="2000" dirty="0"/>
              <a:t>Si el tipo de seguro es agrícola (01) entonces las unidades siniestradas </a:t>
            </a:r>
            <a:r>
              <a:rPr lang="es-ES" sz="2000" b="1" dirty="0"/>
              <a:t>deberán</a:t>
            </a:r>
            <a:r>
              <a:rPr lang="es-ES" sz="2000" dirty="0"/>
              <a:t> ser igual a 0.</a:t>
            </a:r>
          </a:p>
          <a:p>
            <a:pPr marL="0" indent="0">
              <a:buNone/>
            </a:pPr>
            <a:endParaRPr lang="es-MX" sz="2000" dirty="0"/>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Unidades siniestradas</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426547836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dirty="0"/>
              <a:t>Incendio</a:t>
            </a:r>
          </a:p>
          <a:p>
            <a:pPr marL="520700" indent="-342900">
              <a:spcBef>
                <a:spcPts val="0"/>
              </a:spcBef>
              <a:buFont typeface="Courier New" panose="02070309020205020404" pitchFamily="49" charset="0"/>
              <a:buChar char="o"/>
            </a:pPr>
            <a:r>
              <a:rPr lang="es-MX" sz="2000" dirty="0"/>
              <a:t>Terremoto</a:t>
            </a:r>
          </a:p>
          <a:p>
            <a:pPr marL="520700" indent="-342900">
              <a:spcBef>
                <a:spcPts val="0"/>
              </a:spcBef>
              <a:buFont typeface="Courier New" panose="02070309020205020404" pitchFamily="49" charset="0"/>
              <a:buChar char="o"/>
            </a:pPr>
            <a:r>
              <a:rPr lang="es-MX" sz="2000" dirty="0"/>
              <a:t>CM</a:t>
            </a:r>
          </a:p>
          <a:p>
            <a:pPr marL="520700" indent="-342900">
              <a:spcBef>
                <a:spcPts val="0"/>
              </a:spcBef>
              <a:buFont typeface="Courier New" panose="02070309020205020404" pitchFamily="49" charset="0"/>
              <a:buChar char="o"/>
            </a:pPr>
            <a:r>
              <a:rPr lang="es-MX" sz="2000" dirty="0"/>
              <a:t>CEER</a:t>
            </a:r>
          </a:p>
          <a:p>
            <a:pPr marL="520700" indent="-342900">
              <a:spcBef>
                <a:spcPts val="0"/>
              </a:spcBef>
              <a:buFont typeface="Courier New" panose="02070309020205020404" pitchFamily="49" charset="0"/>
              <a:buChar char="o"/>
            </a:pPr>
            <a:r>
              <a:rPr lang="es-MX" sz="2000" dirty="0"/>
              <a:t>Misceláneos</a:t>
            </a:r>
          </a:p>
          <a:p>
            <a:pPr marL="520700" indent="-342900">
              <a:spcBef>
                <a:spcPts val="0"/>
              </a:spcBef>
              <a:buFont typeface="Courier New" panose="02070309020205020404" pitchFamily="49" charset="0"/>
              <a:buChar char="o"/>
            </a:pPr>
            <a:r>
              <a:rPr lang="es-MX" sz="2000" dirty="0"/>
              <a:t>RC</a:t>
            </a:r>
          </a:p>
          <a:p>
            <a:pPr marL="520700" indent="-342900">
              <a:spcBef>
                <a:spcPts val="0"/>
              </a:spcBef>
              <a:buFont typeface="Courier New" panose="02070309020205020404" pitchFamily="49" charset="0"/>
              <a:buChar char="o"/>
            </a:pPr>
            <a:r>
              <a:rPr lang="es-MX" sz="2000" dirty="0"/>
              <a:t>Mercancía</a:t>
            </a:r>
          </a:p>
          <a:p>
            <a:pPr marL="520700" indent="-342900">
              <a:spcBef>
                <a:spcPts val="0"/>
              </a:spcBef>
              <a:buFont typeface="Courier New" panose="02070309020205020404" pitchFamily="49" charset="0"/>
              <a:buChar char="o"/>
            </a:pPr>
            <a:r>
              <a:rPr lang="es-MX" sz="2000" dirty="0"/>
              <a:t>Barcos</a:t>
            </a:r>
          </a:p>
          <a:p>
            <a:pPr marL="520700" indent="-342900">
              <a:spcBef>
                <a:spcPts val="0"/>
              </a:spcBef>
              <a:buFont typeface="Courier New" panose="02070309020205020404" pitchFamily="49" charset="0"/>
              <a:buChar char="o"/>
            </a:pPr>
            <a:r>
              <a:rPr lang="es-MX" sz="2000" dirty="0"/>
              <a:t>Aviones</a:t>
            </a:r>
          </a:p>
          <a:p>
            <a:pPr marL="520700" indent="-342900">
              <a:spcBef>
                <a:spcPts val="0"/>
              </a:spcBef>
              <a:buFont typeface="Courier New" panose="02070309020205020404" pitchFamily="49" charset="0"/>
              <a:buChar char="o"/>
            </a:pPr>
            <a:r>
              <a:rPr lang="es-MX" sz="2000" dirty="0"/>
              <a:t>Hidro</a:t>
            </a:r>
          </a:p>
          <a:p>
            <a:pPr marL="520700" indent="-342900">
              <a:spcBef>
                <a:spcPts val="0"/>
              </a:spcBef>
              <a:buFont typeface="Courier New" panose="02070309020205020404" pitchFamily="49" charset="0"/>
              <a:buChar char="o"/>
            </a:pPr>
            <a:r>
              <a:rPr lang="es-MX" sz="2000" b="1" u="sng" dirty="0"/>
              <a:t>Agrícola</a:t>
            </a:r>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982455" y="2085252"/>
            <a:ext cx="6455911" cy="3867801"/>
          </a:xfrm>
          <a:prstGeom prst="rect">
            <a:avLst/>
          </a:prstGeom>
          <a:noFill/>
          <a:ln>
            <a:noFill/>
          </a:ln>
        </p:spPr>
        <p:txBody>
          <a:bodyPr spcFirstLastPara="1" wrap="square" lIns="91425" tIns="45700" rIns="91425" bIns="45700" anchor="t" anchorCtr="0">
            <a:noAutofit/>
          </a:bodyPr>
          <a:lstStyle/>
          <a:p>
            <a:pPr marL="0" indent="0">
              <a:buNone/>
            </a:pPr>
            <a:endParaRPr lang="es-MX" sz="2000" dirty="0"/>
          </a:p>
          <a:p>
            <a:pPr marL="0" indent="0" algn="ctr">
              <a:buNone/>
            </a:pPr>
            <a:r>
              <a:rPr lang="es-ES" sz="2000" b="1" dirty="0"/>
              <a:t>Regla: Si Tipo de seguro = "02" entonces Unidades siniestradas &gt; 0</a:t>
            </a:r>
          </a:p>
          <a:p>
            <a:pPr marL="0" indent="0" algn="ctr">
              <a:buNone/>
            </a:pPr>
            <a:endParaRPr lang="es-ES" sz="2000" b="1" dirty="0"/>
          </a:p>
          <a:p>
            <a:pPr marL="0" indent="0" algn="ctr">
              <a:buNone/>
            </a:pPr>
            <a:endParaRPr lang="es-MX" sz="2000" dirty="0"/>
          </a:p>
          <a:p>
            <a:pPr marL="228600" indent="-50800">
              <a:spcBef>
                <a:spcPts val="0"/>
              </a:spcBef>
              <a:buNone/>
            </a:pPr>
            <a:r>
              <a:rPr lang="es-ES" sz="2000" dirty="0"/>
              <a:t>Si el tipo de seguro es agrícola (02) entonces las unidades siniestradas </a:t>
            </a:r>
            <a:r>
              <a:rPr lang="es-ES" sz="2000" b="1" dirty="0"/>
              <a:t>deberán</a:t>
            </a:r>
            <a:r>
              <a:rPr lang="es-ES" sz="2000" dirty="0"/>
              <a:t> </a:t>
            </a:r>
            <a:r>
              <a:rPr lang="es-ES" sz="2000"/>
              <a:t>ser mayor </a:t>
            </a:r>
            <a:r>
              <a:rPr lang="es-ES" sz="2000" dirty="0"/>
              <a:t>a 0.</a:t>
            </a:r>
          </a:p>
          <a:p>
            <a:pPr marL="0" indent="0">
              <a:buNone/>
            </a:pPr>
            <a:endParaRPr lang="es-MX" sz="2000" dirty="0"/>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Unidades siniestradas</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420970901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6"/>
          <p:cNvSpPr txBox="1">
            <a:spLocks noGrp="1"/>
          </p:cNvSpPr>
          <p:nvPr>
            <p:ph type="body" idx="1"/>
          </p:nvPr>
        </p:nvSpPr>
        <p:spPr>
          <a:xfrm>
            <a:off x="1390021" y="1306633"/>
            <a:ext cx="10126721" cy="561931"/>
          </a:xfrm>
          <a:prstGeom prst="rect">
            <a:avLst/>
          </a:prstGeom>
          <a:noFill/>
          <a:ln>
            <a:noFill/>
          </a:ln>
        </p:spPr>
        <p:txBody>
          <a:bodyPr spcFirstLastPara="1" wrap="square" lIns="91425" tIns="45700" rIns="91425" bIns="45700" anchor="t" anchorCtr="0">
            <a:normAutofit/>
          </a:bodyPr>
          <a:lstStyle/>
          <a:p>
            <a:pPr marL="0" lvl="0" indent="0" algn="ctr" rtl="0">
              <a:lnSpc>
                <a:spcPct val="80000"/>
              </a:lnSpc>
              <a:spcBef>
                <a:spcPts val="0"/>
              </a:spcBef>
              <a:spcAft>
                <a:spcPts val="0"/>
              </a:spcAft>
              <a:buClr>
                <a:srgbClr val="595959"/>
              </a:buClr>
              <a:buSzPts val="3700"/>
              <a:buNone/>
            </a:pPr>
            <a:r>
              <a:rPr lang="es-MX" sz="3200" dirty="0">
                <a:solidFill>
                  <a:srgbClr val="FF0000"/>
                </a:solidFill>
              </a:rPr>
              <a:t>Contactos</a:t>
            </a:r>
          </a:p>
        </p:txBody>
      </p:sp>
      <p:pic>
        <p:nvPicPr>
          <p:cNvPr id="190" name="Google Shape;190;p6"/>
          <p:cNvPicPr preferRelativeResize="0"/>
          <p:nvPr/>
        </p:nvPicPr>
        <p:blipFill rotWithShape="1">
          <a:blip r:embed="rId3">
            <a:alphaModFix/>
          </a:blip>
          <a:srcRect/>
          <a:stretch/>
        </p:blipFill>
        <p:spPr>
          <a:xfrm>
            <a:off x="9572263" y="4192393"/>
            <a:ext cx="1885567" cy="2185279"/>
          </a:xfrm>
          <a:prstGeom prst="rect">
            <a:avLst/>
          </a:prstGeom>
          <a:noFill/>
          <a:ln>
            <a:noFill/>
          </a:ln>
        </p:spPr>
      </p:pic>
      <p:pic>
        <p:nvPicPr>
          <p:cNvPr id="5" name="Google Shape;131;p1" descr="agroHACIENDA_horizontal_HACIENDA_horizontal.png"/>
          <p:cNvPicPr preferRelativeResize="0"/>
          <p:nvPr/>
        </p:nvPicPr>
        <p:blipFill rotWithShape="1">
          <a:blip r:embed="rId4">
            <a:alphaModFix/>
          </a:blip>
          <a:srcRect r="43531"/>
          <a:stretch/>
        </p:blipFill>
        <p:spPr>
          <a:xfrm>
            <a:off x="2646021" y="4387284"/>
            <a:ext cx="3637213" cy="718826"/>
          </a:xfrm>
          <a:prstGeom prst="rect">
            <a:avLst/>
          </a:prstGeom>
          <a:noFill/>
          <a:ln>
            <a:noFill/>
          </a:ln>
        </p:spPr>
      </p:pic>
      <p:pic>
        <p:nvPicPr>
          <p:cNvPr id="6" name="Imagen 5"/>
          <p:cNvPicPr>
            <a:picLocks noChangeAspect="1"/>
          </p:cNvPicPr>
          <p:nvPr/>
        </p:nvPicPr>
        <p:blipFill>
          <a:blip r:embed="rId5"/>
          <a:stretch>
            <a:fillRect/>
          </a:stretch>
        </p:blipFill>
        <p:spPr>
          <a:xfrm>
            <a:off x="6283234" y="4300253"/>
            <a:ext cx="2216332" cy="918562"/>
          </a:xfrm>
          <a:prstGeom prst="rect">
            <a:avLst/>
          </a:prstGeom>
        </p:spPr>
      </p:pic>
      <p:sp>
        <p:nvSpPr>
          <p:cNvPr id="2" name="Google Shape;189;p6">
            <a:extLst>
              <a:ext uri="{FF2B5EF4-FFF2-40B4-BE49-F238E27FC236}">
                <a16:creationId xmlns:a16="http://schemas.microsoft.com/office/drawing/2014/main" id="{D2A285BE-29AA-45BA-8A7F-5BFAD3386FB8}"/>
              </a:ext>
            </a:extLst>
          </p:cNvPr>
          <p:cNvSpPr txBox="1">
            <a:spLocks/>
          </p:cNvSpPr>
          <p:nvPr/>
        </p:nvSpPr>
        <p:spPr>
          <a:xfrm>
            <a:off x="1629734" y="2625845"/>
            <a:ext cx="10126721" cy="110961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ctr" rtl="0">
              <a:lnSpc>
                <a:spcPct val="90000"/>
              </a:lnSpc>
              <a:spcBef>
                <a:spcPts val="1000"/>
              </a:spcBef>
              <a:spcAft>
                <a:spcPts val="0"/>
              </a:spcAft>
              <a:buClr>
                <a:srgbClr val="595959"/>
              </a:buClr>
              <a:buSzPts val="4000"/>
              <a:buFont typeface="Arial"/>
              <a:buNone/>
              <a:defRPr sz="4000" b="0" i="0" u="none" strike="noStrike" cap="none">
                <a:solidFill>
                  <a:srgbClr val="595959"/>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l">
              <a:lnSpc>
                <a:spcPct val="80000"/>
              </a:lnSpc>
              <a:spcBef>
                <a:spcPts val="0"/>
              </a:spcBef>
            </a:pPr>
            <a:r>
              <a:rPr lang="es-MX" sz="1800" b="1" dirty="0">
                <a:solidFill>
                  <a:schemeClr val="tx1"/>
                </a:solidFill>
              </a:rPr>
              <a:t>Aldo Hernández               </a:t>
            </a:r>
            <a:r>
              <a:rPr lang="es-MX" sz="1800" b="1" dirty="0">
                <a:solidFill>
                  <a:schemeClr val="tx1"/>
                </a:solidFill>
                <a:hlinkClick r:id="rId6">
                  <a:extLst>
                    <a:ext uri="{A12FA001-AC4F-418D-AE19-62706E023703}">
                      <ahyp:hlinkClr xmlns:ahyp="http://schemas.microsoft.com/office/drawing/2018/hyperlinkcolor" val="tx"/>
                    </a:ext>
                  </a:extLst>
                </a:hlinkClick>
              </a:rPr>
              <a:t>arhernandez@cnsf.gob.mx</a:t>
            </a:r>
            <a:endParaRPr lang="es-MX" sz="1800" b="1" dirty="0">
              <a:solidFill>
                <a:schemeClr val="tx1"/>
              </a:solidFill>
            </a:endParaRPr>
          </a:p>
          <a:p>
            <a:pPr marL="0" indent="0" algn="l">
              <a:lnSpc>
                <a:spcPct val="80000"/>
              </a:lnSpc>
              <a:spcBef>
                <a:spcPts val="0"/>
              </a:spcBef>
            </a:pPr>
            <a:endParaRPr lang="es-MX" sz="1800" b="1" dirty="0">
              <a:solidFill>
                <a:schemeClr val="tx1"/>
              </a:solidFill>
            </a:endParaRPr>
          </a:p>
          <a:p>
            <a:pPr marL="0" indent="0" algn="l">
              <a:lnSpc>
                <a:spcPct val="80000"/>
              </a:lnSpc>
              <a:spcBef>
                <a:spcPts val="0"/>
              </a:spcBef>
            </a:pPr>
            <a:r>
              <a:rPr lang="es-MX" sz="1800" b="1" dirty="0">
                <a:solidFill>
                  <a:schemeClr val="tx1"/>
                </a:solidFill>
              </a:rPr>
              <a:t>Karina Luna                        </a:t>
            </a:r>
            <a:r>
              <a:rPr lang="es-MX" sz="1800" b="1" dirty="0">
                <a:solidFill>
                  <a:schemeClr val="tx1"/>
                </a:solidFill>
                <a:hlinkClick r:id="rId7">
                  <a:extLst>
                    <a:ext uri="{A12FA001-AC4F-418D-AE19-62706E023703}">
                      <ahyp:hlinkClr xmlns:ahyp="http://schemas.microsoft.com/office/drawing/2018/hyperlinkcolor" val="tx"/>
                    </a:ext>
                  </a:extLst>
                </a:hlinkClick>
              </a:rPr>
              <a:t>kluna@cnsf.gob.mx</a:t>
            </a:r>
            <a:endParaRPr lang="es-MX" sz="1800" b="1" dirty="0">
              <a:solidFill>
                <a:schemeClr val="tx1"/>
              </a:solidFill>
            </a:endParaRPr>
          </a:p>
          <a:p>
            <a:pPr marL="0" indent="0" algn="l">
              <a:lnSpc>
                <a:spcPct val="80000"/>
              </a:lnSpc>
              <a:spcBef>
                <a:spcPts val="0"/>
              </a:spcBef>
            </a:pPr>
            <a:endParaRPr lang="es-MX" sz="1800" b="1" dirty="0">
              <a:solidFill>
                <a:schemeClr val="tx1"/>
              </a:solidFill>
            </a:endParaRPr>
          </a:p>
          <a:p>
            <a:pPr marL="0" indent="0" algn="l">
              <a:lnSpc>
                <a:spcPct val="80000"/>
              </a:lnSpc>
              <a:spcBef>
                <a:spcPts val="0"/>
              </a:spcBef>
            </a:pPr>
            <a:r>
              <a:rPr lang="es-MX" sz="1800" b="1" dirty="0">
                <a:solidFill>
                  <a:schemeClr val="tx1"/>
                </a:solidFill>
              </a:rPr>
              <a:t>Ricardo Sevilla                   </a:t>
            </a:r>
            <a:r>
              <a:rPr lang="es-MX" sz="1800" b="1" dirty="0">
                <a:solidFill>
                  <a:schemeClr val="tx1"/>
                </a:solidFill>
                <a:hlinkClick r:id="rId8">
                  <a:extLst>
                    <a:ext uri="{A12FA001-AC4F-418D-AE19-62706E023703}">
                      <ahyp:hlinkClr xmlns:ahyp="http://schemas.microsoft.com/office/drawing/2018/hyperlinkcolor" val="tx"/>
                    </a:ext>
                  </a:extLst>
                </a:hlinkClick>
              </a:rPr>
              <a:t>rsevilla@cnsf.gob.mx</a:t>
            </a:r>
            <a:endParaRPr lang="es-MX" sz="1800" b="1" dirty="0">
              <a:solidFill>
                <a:schemeClr val="tx1"/>
              </a:solidFill>
            </a:endParaRPr>
          </a:p>
          <a:p>
            <a:pPr marL="0" indent="0" algn="l">
              <a:lnSpc>
                <a:spcPct val="80000"/>
              </a:lnSpc>
              <a:spcBef>
                <a:spcPts val="0"/>
              </a:spcBef>
            </a:pPr>
            <a:endParaRPr lang="es-MX" sz="2000" b="1" dirty="0">
              <a:solidFill>
                <a:schemeClr val="tx1"/>
              </a:solidFill>
            </a:endParaRPr>
          </a:p>
          <a:p>
            <a:pPr marL="0" indent="0" algn="l">
              <a:lnSpc>
                <a:spcPct val="80000"/>
              </a:lnSpc>
              <a:spcBef>
                <a:spcPts val="0"/>
              </a:spcBef>
            </a:pPr>
            <a:endParaRPr lang="es-MX" sz="2400" dirty="0">
              <a:solidFill>
                <a:srgbClr val="FF0000"/>
              </a:solidFill>
            </a:endParaRPr>
          </a:p>
        </p:txBody>
      </p:sp>
    </p:spTree>
    <p:extLst>
      <p:ext uri="{BB962C8B-B14F-4D97-AF65-F5344CB8AC3E}">
        <p14:creationId xmlns:p14="http://schemas.microsoft.com/office/powerpoint/2010/main" val="293975819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6"/>
          <p:cNvSpPr txBox="1">
            <a:spLocks noGrp="1"/>
          </p:cNvSpPr>
          <p:nvPr>
            <p:ph type="body" idx="1"/>
          </p:nvPr>
        </p:nvSpPr>
        <p:spPr>
          <a:xfrm>
            <a:off x="1088396" y="2854446"/>
            <a:ext cx="10126721" cy="561931"/>
          </a:xfrm>
          <a:prstGeom prst="rect">
            <a:avLst/>
          </a:prstGeom>
          <a:noFill/>
          <a:ln>
            <a:noFill/>
          </a:ln>
        </p:spPr>
        <p:txBody>
          <a:bodyPr spcFirstLastPara="1" wrap="square" lIns="91425" tIns="45700" rIns="91425" bIns="45700" anchor="t" anchorCtr="0">
            <a:normAutofit/>
          </a:bodyPr>
          <a:lstStyle/>
          <a:p>
            <a:pPr marL="0" lvl="0" indent="0" algn="ctr" rtl="0">
              <a:lnSpc>
                <a:spcPct val="80000"/>
              </a:lnSpc>
              <a:spcBef>
                <a:spcPts val="0"/>
              </a:spcBef>
              <a:spcAft>
                <a:spcPts val="0"/>
              </a:spcAft>
              <a:buClr>
                <a:srgbClr val="595959"/>
              </a:buClr>
              <a:buSzPts val="3700"/>
              <a:buNone/>
            </a:pPr>
            <a:r>
              <a:rPr lang="es-MX" sz="3700" dirty="0"/>
              <a:t>¡GRACIAS!</a:t>
            </a:r>
            <a:endParaRPr dirty="0"/>
          </a:p>
          <a:p>
            <a:pPr marL="0" lvl="0" indent="0" algn="ctr" rtl="0">
              <a:lnSpc>
                <a:spcPct val="80000"/>
              </a:lnSpc>
              <a:spcBef>
                <a:spcPts val="1000"/>
              </a:spcBef>
              <a:spcAft>
                <a:spcPts val="0"/>
              </a:spcAft>
              <a:buClr>
                <a:srgbClr val="595959"/>
              </a:buClr>
              <a:buSzPts val="3700"/>
              <a:buNone/>
            </a:pPr>
            <a:endParaRPr sz="3700" dirty="0"/>
          </a:p>
        </p:txBody>
      </p:sp>
      <p:pic>
        <p:nvPicPr>
          <p:cNvPr id="190" name="Google Shape;190;p6"/>
          <p:cNvPicPr preferRelativeResize="0"/>
          <p:nvPr/>
        </p:nvPicPr>
        <p:blipFill rotWithShape="1">
          <a:blip r:embed="rId3">
            <a:alphaModFix/>
          </a:blip>
          <a:srcRect/>
          <a:stretch/>
        </p:blipFill>
        <p:spPr>
          <a:xfrm>
            <a:off x="9572263" y="4192393"/>
            <a:ext cx="1885567" cy="2185279"/>
          </a:xfrm>
          <a:prstGeom prst="rect">
            <a:avLst/>
          </a:prstGeom>
          <a:noFill/>
          <a:ln>
            <a:noFill/>
          </a:ln>
        </p:spPr>
      </p:pic>
      <p:pic>
        <p:nvPicPr>
          <p:cNvPr id="5" name="Google Shape;131;p1" descr="agroHACIENDA_horizontal_HACIENDA_horizontal.png"/>
          <p:cNvPicPr preferRelativeResize="0"/>
          <p:nvPr/>
        </p:nvPicPr>
        <p:blipFill rotWithShape="1">
          <a:blip r:embed="rId4">
            <a:alphaModFix/>
          </a:blip>
          <a:srcRect r="43531"/>
          <a:stretch/>
        </p:blipFill>
        <p:spPr>
          <a:xfrm>
            <a:off x="2646021" y="4387284"/>
            <a:ext cx="3637213" cy="718826"/>
          </a:xfrm>
          <a:prstGeom prst="rect">
            <a:avLst/>
          </a:prstGeom>
          <a:noFill/>
          <a:ln>
            <a:noFill/>
          </a:ln>
        </p:spPr>
      </p:pic>
      <p:pic>
        <p:nvPicPr>
          <p:cNvPr id="6" name="Imagen 5"/>
          <p:cNvPicPr>
            <a:picLocks noChangeAspect="1"/>
          </p:cNvPicPr>
          <p:nvPr/>
        </p:nvPicPr>
        <p:blipFill>
          <a:blip r:embed="rId5"/>
          <a:stretch>
            <a:fillRect/>
          </a:stretch>
        </p:blipFill>
        <p:spPr>
          <a:xfrm>
            <a:off x="6283234" y="4300253"/>
            <a:ext cx="2216332" cy="91856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dirty="0"/>
              <a:t>Incendio</a:t>
            </a:r>
          </a:p>
          <a:p>
            <a:pPr marL="520700" indent="-342900">
              <a:spcBef>
                <a:spcPts val="0"/>
              </a:spcBef>
              <a:buFont typeface="Courier New" panose="02070309020205020404" pitchFamily="49" charset="0"/>
              <a:buChar char="o"/>
            </a:pPr>
            <a:r>
              <a:rPr lang="es-MX" sz="2000" dirty="0"/>
              <a:t>Terremoto</a:t>
            </a:r>
          </a:p>
          <a:p>
            <a:pPr marL="520700" indent="-342900">
              <a:spcBef>
                <a:spcPts val="0"/>
              </a:spcBef>
              <a:buFont typeface="Courier New" panose="02070309020205020404" pitchFamily="49" charset="0"/>
              <a:buChar char="o"/>
            </a:pPr>
            <a:r>
              <a:rPr lang="es-MX" sz="2000" dirty="0"/>
              <a:t>CM</a:t>
            </a:r>
          </a:p>
          <a:p>
            <a:pPr marL="520700" indent="-342900">
              <a:spcBef>
                <a:spcPts val="0"/>
              </a:spcBef>
              <a:buFont typeface="Courier New" panose="02070309020205020404" pitchFamily="49" charset="0"/>
              <a:buChar char="o"/>
            </a:pPr>
            <a:r>
              <a:rPr lang="es-MX" sz="2000" dirty="0"/>
              <a:t>CEER</a:t>
            </a:r>
          </a:p>
          <a:p>
            <a:pPr marL="520700" indent="-342900">
              <a:spcBef>
                <a:spcPts val="0"/>
              </a:spcBef>
              <a:buFont typeface="Courier New" panose="02070309020205020404" pitchFamily="49" charset="0"/>
              <a:buChar char="o"/>
            </a:pPr>
            <a:r>
              <a:rPr lang="es-MX" sz="2000" dirty="0"/>
              <a:t>Misceláneos</a:t>
            </a:r>
          </a:p>
          <a:p>
            <a:pPr marL="520700" indent="-342900">
              <a:spcBef>
                <a:spcPts val="0"/>
              </a:spcBef>
              <a:buFont typeface="Courier New" panose="02070309020205020404" pitchFamily="49" charset="0"/>
              <a:buChar char="o"/>
            </a:pPr>
            <a:r>
              <a:rPr lang="es-MX" sz="2000" dirty="0"/>
              <a:t>RC</a:t>
            </a:r>
          </a:p>
          <a:p>
            <a:pPr marL="520700" indent="-342900">
              <a:spcBef>
                <a:spcPts val="0"/>
              </a:spcBef>
              <a:buFont typeface="Courier New" panose="02070309020205020404" pitchFamily="49" charset="0"/>
              <a:buChar char="o"/>
            </a:pPr>
            <a:r>
              <a:rPr lang="es-MX" sz="2000" dirty="0"/>
              <a:t>Mercancía</a:t>
            </a:r>
          </a:p>
          <a:p>
            <a:pPr marL="520700" indent="-342900">
              <a:spcBef>
                <a:spcPts val="0"/>
              </a:spcBef>
              <a:buFont typeface="Courier New" panose="02070309020205020404" pitchFamily="49" charset="0"/>
              <a:buChar char="o"/>
            </a:pPr>
            <a:r>
              <a:rPr lang="es-MX" sz="2000" dirty="0"/>
              <a:t>Barcos</a:t>
            </a:r>
          </a:p>
          <a:p>
            <a:pPr marL="520700" indent="-342900">
              <a:spcBef>
                <a:spcPts val="0"/>
              </a:spcBef>
              <a:buFont typeface="Courier New" panose="02070309020205020404" pitchFamily="49" charset="0"/>
              <a:buChar char="o"/>
            </a:pPr>
            <a:r>
              <a:rPr lang="es-MX" sz="2000" dirty="0"/>
              <a:t>Aviones</a:t>
            </a:r>
          </a:p>
          <a:p>
            <a:pPr marL="520700" indent="-342900">
              <a:spcBef>
                <a:spcPts val="0"/>
              </a:spcBef>
              <a:buFont typeface="Courier New" panose="02070309020205020404" pitchFamily="49" charset="0"/>
              <a:buChar char="o"/>
            </a:pPr>
            <a:r>
              <a:rPr lang="es-MX" sz="2000" b="1" u="sng" dirty="0"/>
              <a:t>Hidro</a:t>
            </a:r>
          </a:p>
          <a:p>
            <a:pPr marL="520700" indent="-342900">
              <a:spcBef>
                <a:spcPts val="0"/>
              </a:spcBef>
              <a:buFont typeface="Courier New" panose="02070309020205020404" pitchFamily="49" charset="0"/>
              <a:buChar char="o"/>
            </a:pPr>
            <a:r>
              <a:rPr lang="es-MX" sz="2000" dirty="0"/>
              <a:t>Agrícola</a:t>
            </a:r>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873841" y="2164079"/>
            <a:ext cx="6507331"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endParaRPr lang="es-ES" sz="2000" dirty="0"/>
          </a:p>
          <a:p>
            <a:pPr marL="228600" indent="-50800">
              <a:spcBef>
                <a:spcPts val="0"/>
              </a:spcBef>
              <a:buNone/>
            </a:pPr>
            <a:r>
              <a:rPr lang="es-ES" sz="2000" b="1" dirty="0"/>
              <a:t>Regla: Entidad &lt;&gt; 99</a:t>
            </a:r>
          </a:p>
          <a:p>
            <a:pPr marL="228600" indent="-50800">
              <a:spcBef>
                <a:spcPts val="0"/>
              </a:spcBef>
              <a:buNone/>
            </a:pPr>
            <a:endParaRPr lang="es-ES" sz="2000" b="1" dirty="0"/>
          </a:p>
          <a:p>
            <a:pPr marL="228600" indent="-50800">
              <a:spcBef>
                <a:spcPts val="0"/>
              </a:spcBef>
              <a:buNone/>
            </a:pPr>
            <a:endParaRPr lang="es-ES" sz="2000" b="1" dirty="0"/>
          </a:p>
          <a:p>
            <a:pPr marL="228600" indent="-50800">
              <a:spcBef>
                <a:spcPts val="0"/>
              </a:spcBef>
              <a:buNone/>
            </a:pPr>
            <a:endParaRPr lang="es-ES" sz="2000" b="1" dirty="0"/>
          </a:p>
          <a:p>
            <a:pPr marL="228600" indent="-50800">
              <a:spcBef>
                <a:spcPts val="0"/>
              </a:spcBef>
              <a:buNone/>
            </a:pPr>
            <a:r>
              <a:rPr lang="es-ES" sz="2000" dirty="0"/>
              <a:t>La entidad deberá ser distinto al valor de 99</a:t>
            </a:r>
          </a:p>
          <a:p>
            <a:pPr marL="228600" indent="-50800">
              <a:spcBef>
                <a:spcPts val="0"/>
              </a:spcBef>
              <a:buNone/>
            </a:pPr>
            <a:endParaRPr lang="es-MX" sz="2000" dirty="0"/>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Entidad</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1407998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dirty="0"/>
              <a:t>Incendio</a:t>
            </a:r>
          </a:p>
          <a:p>
            <a:pPr marL="520700" indent="-342900">
              <a:spcBef>
                <a:spcPts val="0"/>
              </a:spcBef>
              <a:buFont typeface="Courier New" panose="02070309020205020404" pitchFamily="49" charset="0"/>
              <a:buChar char="o"/>
            </a:pPr>
            <a:r>
              <a:rPr lang="es-MX" sz="2000" b="1" u="sng" dirty="0"/>
              <a:t>Terremoto</a:t>
            </a:r>
          </a:p>
          <a:p>
            <a:pPr marL="520700" indent="-342900">
              <a:spcBef>
                <a:spcPts val="0"/>
              </a:spcBef>
              <a:buFont typeface="Courier New" panose="02070309020205020404" pitchFamily="49" charset="0"/>
              <a:buChar char="o"/>
            </a:pPr>
            <a:r>
              <a:rPr lang="es-MX" sz="2000" dirty="0"/>
              <a:t>CM</a:t>
            </a:r>
          </a:p>
          <a:p>
            <a:pPr marL="520700" indent="-342900">
              <a:spcBef>
                <a:spcPts val="0"/>
              </a:spcBef>
              <a:buFont typeface="Courier New" panose="02070309020205020404" pitchFamily="49" charset="0"/>
              <a:buChar char="o"/>
            </a:pPr>
            <a:r>
              <a:rPr lang="es-MX" sz="2000" dirty="0"/>
              <a:t>CEER</a:t>
            </a:r>
          </a:p>
          <a:p>
            <a:pPr marL="520700" indent="-342900">
              <a:spcBef>
                <a:spcPts val="0"/>
              </a:spcBef>
              <a:buFont typeface="Courier New" panose="02070309020205020404" pitchFamily="49" charset="0"/>
              <a:buChar char="o"/>
            </a:pPr>
            <a:r>
              <a:rPr lang="es-MX" sz="2000" dirty="0"/>
              <a:t>Misceláneos</a:t>
            </a:r>
          </a:p>
          <a:p>
            <a:pPr marL="520700" indent="-342900">
              <a:spcBef>
                <a:spcPts val="0"/>
              </a:spcBef>
              <a:buFont typeface="Courier New" panose="02070309020205020404" pitchFamily="49" charset="0"/>
              <a:buChar char="o"/>
            </a:pPr>
            <a:r>
              <a:rPr lang="es-MX" sz="2000" dirty="0"/>
              <a:t>RC</a:t>
            </a:r>
          </a:p>
          <a:p>
            <a:pPr marL="520700" indent="-342900">
              <a:spcBef>
                <a:spcPts val="0"/>
              </a:spcBef>
              <a:buFont typeface="Courier New" panose="02070309020205020404" pitchFamily="49" charset="0"/>
              <a:buChar char="o"/>
            </a:pPr>
            <a:r>
              <a:rPr lang="es-MX" sz="2000" dirty="0"/>
              <a:t>Mercancía</a:t>
            </a:r>
          </a:p>
          <a:p>
            <a:pPr marL="520700" indent="-342900">
              <a:spcBef>
                <a:spcPts val="0"/>
              </a:spcBef>
              <a:buFont typeface="Courier New" panose="02070309020205020404" pitchFamily="49" charset="0"/>
              <a:buChar char="o"/>
            </a:pPr>
            <a:r>
              <a:rPr lang="es-MX" sz="2000" dirty="0"/>
              <a:t>Barcos</a:t>
            </a:r>
          </a:p>
          <a:p>
            <a:pPr marL="520700" indent="-342900">
              <a:spcBef>
                <a:spcPts val="0"/>
              </a:spcBef>
              <a:buFont typeface="Courier New" panose="02070309020205020404" pitchFamily="49" charset="0"/>
              <a:buChar char="o"/>
            </a:pPr>
            <a:r>
              <a:rPr lang="es-MX" sz="2000" dirty="0"/>
              <a:t>Aviones</a:t>
            </a:r>
          </a:p>
          <a:p>
            <a:pPr marL="520700" indent="-342900">
              <a:spcBef>
                <a:spcPts val="0"/>
              </a:spcBef>
              <a:buFont typeface="Courier New" panose="02070309020205020404" pitchFamily="49" charset="0"/>
              <a:buChar char="o"/>
            </a:pPr>
            <a:r>
              <a:rPr lang="es-MX" sz="2000" dirty="0"/>
              <a:t>Hidro</a:t>
            </a:r>
          </a:p>
          <a:p>
            <a:pPr marL="520700" indent="-342900">
              <a:spcBef>
                <a:spcPts val="0"/>
              </a:spcBef>
              <a:buFont typeface="Courier New" panose="02070309020205020404" pitchFamily="49" charset="0"/>
              <a:buChar char="o"/>
            </a:pPr>
            <a:r>
              <a:rPr lang="es-MX" sz="2000" dirty="0"/>
              <a:t>Agrícola</a:t>
            </a:r>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834839" y="1982313"/>
            <a:ext cx="6507331" cy="2063147"/>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endParaRPr lang="es-ES" sz="2000" dirty="0"/>
          </a:p>
          <a:p>
            <a:pPr marL="228600" indent="-50800">
              <a:spcBef>
                <a:spcPts val="0"/>
              </a:spcBef>
              <a:buNone/>
            </a:pPr>
            <a:r>
              <a:rPr lang="es-ES" sz="2000" b="1" dirty="0"/>
              <a:t>Regla: Es industrial = 1 </a:t>
            </a:r>
            <a:r>
              <a:rPr lang="es-ES" sz="2000" b="1" dirty="0" err="1"/>
              <a:t>ó</a:t>
            </a:r>
            <a:r>
              <a:rPr lang="es-ES" sz="2000" b="1" dirty="0"/>
              <a:t> Es industrial = 2</a:t>
            </a:r>
          </a:p>
          <a:p>
            <a:pPr marL="228600" indent="-50800">
              <a:spcBef>
                <a:spcPts val="0"/>
              </a:spcBef>
              <a:buNone/>
            </a:pPr>
            <a:endParaRPr lang="es-ES" sz="2000" b="1" dirty="0"/>
          </a:p>
          <a:p>
            <a:pPr marL="228600" indent="-50800">
              <a:spcBef>
                <a:spcPts val="0"/>
              </a:spcBef>
              <a:buNone/>
            </a:pPr>
            <a:endParaRPr lang="es-ES" sz="2000" b="1" dirty="0"/>
          </a:p>
          <a:p>
            <a:pPr marL="228600" indent="-50800">
              <a:spcBef>
                <a:spcPts val="0"/>
              </a:spcBef>
              <a:buNone/>
            </a:pPr>
            <a:endParaRPr lang="es-MX" sz="2000" dirty="0"/>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Es industrial</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
        <p:nvSpPr>
          <p:cNvPr id="8" name="Marcador de contenido 2">
            <a:extLst>
              <a:ext uri="{FF2B5EF4-FFF2-40B4-BE49-F238E27FC236}">
                <a16:creationId xmlns:a16="http://schemas.microsoft.com/office/drawing/2014/main" id="{65E5781B-2681-491F-9B10-EFBA930BA0E8}"/>
              </a:ext>
            </a:extLst>
          </p:cNvPr>
          <p:cNvSpPr txBox="1">
            <a:spLocks/>
          </p:cNvSpPr>
          <p:nvPr/>
        </p:nvSpPr>
        <p:spPr>
          <a:xfrm>
            <a:off x="7164503" y="3665021"/>
            <a:ext cx="2019131" cy="873121"/>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None/>
            </a:pPr>
            <a:r>
              <a:rPr lang="es-MX" sz="1600" dirty="0"/>
              <a:t>Es Industrial</a:t>
            </a:r>
          </a:p>
        </p:txBody>
      </p:sp>
      <p:sp>
        <p:nvSpPr>
          <p:cNvPr id="9" name="Marcador de contenido 2">
            <a:extLst>
              <a:ext uri="{FF2B5EF4-FFF2-40B4-BE49-F238E27FC236}">
                <a16:creationId xmlns:a16="http://schemas.microsoft.com/office/drawing/2014/main" id="{F3848095-3AA0-4C72-8190-B0A8209350D9}"/>
              </a:ext>
            </a:extLst>
          </p:cNvPr>
          <p:cNvSpPr txBox="1">
            <a:spLocks/>
          </p:cNvSpPr>
          <p:nvPr/>
        </p:nvSpPr>
        <p:spPr>
          <a:xfrm>
            <a:off x="6875096" y="4656522"/>
            <a:ext cx="1687251" cy="259117"/>
          </a:xfrm>
          <a:prstGeom prst="rect">
            <a:avLst/>
          </a:prstGeom>
        </p:spPr>
        <p:txBody>
          <a:bodyPr vert="horz" lIns="91440" tIns="45720" rIns="91440" bIns="45720" rtlCol="0" anchor="ctr">
            <a:normAutofit fontScale="92500" lnSpcReduction="1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buNone/>
            </a:pPr>
            <a:r>
              <a:rPr lang="es-MX" sz="1400" dirty="0"/>
              <a:t>Sólo puede ser</a:t>
            </a:r>
          </a:p>
        </p:txBody>
      </p:sp>
      <p:sp>
        <p:nvSpPr>
          <p:cNvPr id="10" name="Marcador de contenido 2">
            <a:extLst>
              <a:ext uri="{FF2B5EF4-FFF2-40B4-BE49-F238E27FC236}">
                <a16:creationId xmlns:a16="http://schemas.microsoft.com/office/drawing/2014/main" id="{7CD2788D-E8F8-4A55-97FC-F3B508344CCA}"/>
              </a:ext>
            </a:extLst>
          </p:cNvPr>
          <p:cNvSpPr txBox="1">
            <a:spLocks/>
          </p:cNvSpPr>
          <p:nvPr/>
        </p:nvSpPr>
        <p:spPr>
          <a:xfrm>
            <a:off x="5633927" y="4934654"/>
            <a:ext cx="1098187" cy="568429"/>
          </a:xfrm>
          <a:prstGeom prst="rect">
            <a:avLst/>
          </a:prstGeom>
          <a:ln>
            <a:solidFill>
              <a:schemeClr val="bg1">
                <a:lumMod val="65000"/>
              </a:schemeClr>
            </a:solidFill>
          </a:ln>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None/>
            </a:pPr>
            <a:r>
              <a:rPr lang="es-MX" sz="1600" dirty="0"/>
              <a:t>1</a:t>
            </a:r>
          </a:p>
        </p:txBody>
      </p:sp>
      <p:sp>
        <p:nvSpPr>
          <p:cNvPr id="13" name="Marcador de contenido 2">
            <a:extLst>
              <a:ext uri="{FF2B5EF4-FFF2-40B4-BE49-F238E27FC236}">
                <a16:creationId xmlns:a16="http://schemas.microsoft.com/office/drawing/2014/main" id="{3CFE1030-DA72-43C0-93B1-07D490962758}"/>
              </a:ext>
            </a:extLst>
          </p:cNvPr>
          <p:cNvSpPr txBox="1">
            <a:spLocks/>
          </p:cNvSpPr>
          <p:nvPr/>
        </p:nvSpPr>
        <p:spPr>
          <a:xfrm>
            <a:off x="9705403" y="4910559"/>
            <a:ext cx="1353161" cy="640476"/>
          </a:xfrm>
          <a:prstGeom prst="rect">
            <a:avLst/>
          </a:prstGeom>
          <a:ln>
            <a:solidFill>
              <a:schemeClr val="bg1">
                <a:lumMod val="65000"/>
              </a:schemeClr>
            </a:solidFill>
          </a:ln>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None/>
            </a:pPr>
            <a:r>
              <a:rPr lang="es-ES" sz="1600" dirty="0"/>
              <a:t>2</a:t>
            </a:r>
            <a:endParaRPr lang="es-MX" sz="1600" dirty="0"/>
          </a:p>
        </p:txBody>
      </p:sp>
      <p:sp>
        <p:nvSpPr>
          <p:cNvPr id="14" name="Rombo 13">
            <a:extLst>
              <a:ext uri="{FF2B5EF4-FFF2-40B4-BE49-F238E27FC236}">
                <a16:creationId xmlns:a16="http://schemas.microsoft.com/office/drawing/2014/main" id="{17C4BE87-6B93-484C-8B3B-E5319351C050}"/>
              </a:ext>
            </a:extLst>
          </p:cNvPr>
          <p:cNvSpPr/>
          <p:nvPr/>
        </p:nvSpPr>
        <p:spPr>
          <a:xfrm>
            <a:off x="6805851" y="3429000"/>
            <a:ext cx="2662981" cy="1241537"/>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5" name="Conector: angular 14">
            <a:extLst>
              <a:ext uri="{FF2B5EF4-FFF2-40B4-BE49-F238E27FC236}">
                <a16:creationId xmlns:a16="http://schemas.microsoft.com/office/drawing/2014/main" id="{7DC3F4CB-62DC-4465-B97E-71C45F2390E1}"/>
              </a:ext>
            </a:extLst>
          </p:cNvPr>
          <p:cNvCxnSpPr>
            <a:cxnSpLocks/>
            <a:stCxn id="14" idx="2"/>
            <a:endCxn id="13" idx="1"/>
          </p:cNvCxnSpPr>
          <p:nvPr/>
        </p:nvCxnSpPr>
        <p:spPr>
          <a:xfrm rot="16200000" flipH="1">
            <a:off x="8641242" y="4166636"/>
            <a:ext cx="560260" cy="156806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ector: angular 15">
            <a:extLst>
              <a:ext uri="{FF2B5EF4-FFF2-40B4-BE49-F238E27FC236}">
                <a16:creationId xmlns:a16="http://schemas.microsoft.com/office/drawing/2014/main" id="{4ABCE4BC-859F-4579-82BC-DD01AEADB0BD}"/>
              </a:ext>
            </a:extLst>
          </p:cNvPr>
          <p:cNvCxnSpPr>
            <a:cxnSpLocks/>
            <a:stCxn id="14" idx="2"/>
            <a:endCxn id="10" idx="3"/>
          </p:cNvCxnSpPr>
          <p:nvPr/>
        </p:nvCxnSpPr>
        <p:spPr>
          <a:xfrm rot="5400000">
            <a:off x="7160562" y="4242089"/>
            <a:ext cx="548332" cy="140522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4971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dirty="0"/>
              <a:t>Incendio</a:t>
            </a:r>
          </a:p>
          <a:p>
            <a:pPr marL="520700" indent="-342900">
              <a:spcBef>
                <a:spcPts val="0"/>
              </a:spcBef>
              <a:buFont typeface="Courier New" panose="02070309020205020404" pitchFamily="49" charset="0"/>
              <a:buChar char="o"/>
            </a:pPr>
            <a:r>
              <a:rPr lang="es-MX" sz="2000" dirty="0"/>
              <a:t>Terremoto</a:t>
            </a:r>
          </a:p>
          <a:p>
            <a:pPr marL="520700" indent="-342900">
              <a:spcBef>
                <a:spcPts val="0"/>
              </a:spcBef>
              <a:buFont typeface="Courier New" panose="02070309020205020404" pitchFamily="49" charset="0"/>
              <a:buChar char="o"/>
            </a:pPr>
            <a:r>
              <a:rPr lang="es-MX" sz="2000" dirty="0"/>
              <a:t>CM</a:t>
            </a:r>
          </a:p>
          <a:p>
            <a:pPr marL="520700" indent="-342900">
              <a:spcBef>
                <a:spcPts val="0"/>
              </a:spcBef>
              <a:buFont typeface="Courier New" panose="02070309020205020404" pitchFamily="49" charset="0"/>
              <a:buChar char="o"/>
            </a:pPr>
            <a:r>
              <a:rPr lang="es-MX" sz="2000" dirty="0"/>
              <a:t>CEER</a:t>
            </a:r>
          </a:p>
          <a:p>
            <a:pPr marL="520700" indent="-342900">
              <a:spcBef>
                <a:spcPts val="0"/>
              </a:spcBef>
              <a:buFont typeface="Courier New" panose="02070309020205020404" pitchFamily="49" charset="0"/>
              <a:buChar char="o"/>
            </a:pPr>
            <a:r>
              <a:rPr lang="es-MX" sz="2000" dirty="0"/>
              <a:t>Misceláneos</a:t>
            </a:r>
          </a:p>
          <a:p>
            <a:pPr marL="520700" indent="-342900">
              <a:spcBef>
                <a:spcPts val="0"/>
              </a:spcBef>
              <a:buFont typeface="Courier New" panose="02070309020205020404" pitchFamily="49" charset="0"/>
              <a:buChar char="o"/>
            </a:pPr>
            <a:r>
              <a:rPr lang="es-MX" sz="2000" dirty="0"/>
              <a:t>RC</a:t>
            </a:r>
          </a:p>
          <a:p>
            <a:pPr marL="520700" indent="-342900">
              <a:spcBef>
                <a:spcPts val="0"/>
              </a:spcBef>
              <a:buFont typeface="Courier New" panose="02070309020205020404" pitchFamily="49" charset="0"/>
              <a:buChar char="o"/>
            </a:pPr>
            <a:r>
              <a:rPr lang="es-MX" sz="2000" dirty="0"/>
              <a:t>Mercancía</a:t>
            </a:r>
          </a:p>
          <a:p>
            <a:pPr marL="520700" indent="-342900">
              <a:spcBef>
                <a:spcPts val="0"/>
              </a:spcBef>
              <a:buFont typeface="Courier New" panose="02070309020205020404" pitchFamily="49" charset="0"/>
              <a:buChar char="o"/>
            </a:pPr>
            <a:r>
              <a:rPr lang="es-MX" sz="2000" dirty="0"/>
              <a:t>Barcos</a:t>
            </a:r>
          </a:p>
          <a:p>
            <a:pPr marL="520700" indent="-342900">
              <a:spcBef>
                <a:spcPts val="0"/>
              </a:spcBef>
              <a:buFont typeface="Courier New" panose="02070309020205020404" pitchFamily="49" charset="0"/>
              <a:buChar char="o"/>
            </a:pPr>
            <a:r>
              <a:rPr lang="es-MX" sz="2000" dirty="0"/>
              <a:t>Aviones</a:t>
            </a:r>
          </a:p>
          <a:p>
            <a:pPr marL="520700" indent="-342900">
              <a:spcBef>
                <a:spcPts val="0"/>
              </a:spcBef>
              <a:buFont typeface="Courier New" panose="02070309020205020404" pitchFamily="49" charset="0"/>
              <a:buChar char="o"/>
            </a:pPr>
            <a:r>
              <a:rPr lang="es-MX" sz="2000" dirty="0"/>
              <a:t>Hidro</a:t>
            </a:r>
          </a:p>
          <a:p>
            <a:pPr marL="520700" indent="-342900">
              <a:spcBef>
                <a:spcPts val="0"/>
              </a:spcBef>
              <a:buFont typeface="Courier New" panose="02070309020205020404" pitchFamily="49" charset="0"/>
              <a:buChar char="o"/>
            </a:pPr>
            <a:r>
              <a:rPr lang="es-MX" sz="2000" b="1" u="sng" dirty="0"/>
              <a:t>Agrícola</a:t>
            </a:r>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834839" y="1982313"/>
            <a:ext cx="6507331" cy="3519077"/>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endParaRPr lang="es-ES" sz="2000" dirty="0"/>
          </a:p>
          <a:p>
            <a:pPr marL="228600" indent="-50800">
              <a:spcBef>
                <a:spcPts val="0"/>
              </a:spcBef>
              <a:buNone/>
            </a:pPr>
            <a:r>
              <a:rPr lang="es-ES" sz="2000" b="1" dirty="0"/>
              <a:t>Regla: Si Tipo de seguro = "01" entonces Especie animal  = "98“</a:t>
            </a:r>
          </a:p>
          <a:p>
            <a:pPr marL="228600" indent="-50800">
              <a:spcBef>
                <a:spcPts val="0"/>
              </a:spcBef>
              <a:buNone/>
            </a:pPr>
            <a:endParaRPr lang="es-ES" sz="2000" b="1" dirty="0"/>
          </a:p>
          <a:p>
            <a:pPr marL="228600" indent="-50800">
              <a:spcBef>
                <a:spcPts val="0"/>
              </a:spcBef>
              <a:buNone/>
            </a:pPr>
            <a:endParaRPr lang="es-ES" sz="2000" b="1" dirty="0"/>
          </a:p>
          <a:p>
            <a:pPr marL="228600" indent="-50800">
              <a:spcBef>
                <a:spcPts val="0"/>
              </a:spcBef>
              <a:buNone/>
            </a:pPr>
            <a:r>
              <a:rPr lang="es-ES" sz="2000" dirty="0"/>
              <a:t>Si el tipo de seguro es agrícola (01) entonces la </a:t>
            </a:r>
            <a:r>
              <a:rPr lang="es-ES" sz="2000"/>
              <a:t>especie animal </a:t>
            </a:r>
            <a:r>
              <a:rPr lang="es-ES" sz="2000" b="1" dirty="0"/>
              <a:t>deberá</a:t>
            </a:r>
            <a:r>
              <a:rPr lang="es-ES" sz="2000" dirty="0"/>
              <a:t> ser igual de “No aplica” (98).</a:t>
            </a:r>
          </a:p>
          <a:p>
            <a:pPr marL="228600" indent="-50800">
              <a:spcBef>
                <a:spcPts val="0"/>
              </a:spcBef>
              <a:buNone/>
            </a:pPr>
            <a:endParaRPr lang="es-MX" sz="2000" dirty="0"/>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Especie animal</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2672739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dirty="0"/>
              <a:t>Incendio</a:t>
            </a:r>
          </a:p>
          <a:p>
            <a:pPr marL="520700" indent="-342900">
              <a:spcBef>
                <a:spcPts val="0"/>
              </a:spcBef>
              <a:buFont typeface="Courier New" panose="02070309020205020404" pitchFamily="49" charset="0"/>
              <a:buChar char="o"/>
            </a:pPr>
            <a:r>
              <a:rPr lang="es-MX" sz="2000" dirty="0"/>
              <a:t>Terremoto</a:t>
            </a:r>
          </a:p>
          <a:p>
            <a:pPr marL="520700" indent="-342900">
              <a:spcBef>
                <a:spcPts val="0"/>
              </a:spcBef>
              <a:buFont typeface="Courier New" panose="02070309020205020404" pitchFamily="49" charset="0"/>
              <a:buChar char="o"/>
            </a:pPr>
            <a:r>
              <a:rPr lang="es-MX" sz="2000" dirty="0"/>
              <a:t>CM</a:t>
            </a:r>
          </a:p>
          <a:p>
            <a:pPr marL="520700" indent="-342900">
              <a:spcBef>
                <a:spcPts val="0"/>
              </a:spcBef>
              <a:buFont typeface="Courier New" panose="02070309020205020404" pitchFamily="49" charset="0"/>
              <a:buChar char="o"/>
            </a:pPr>
            <a:r>
              <a:rPr lang="es-MX" sz="2000" dirty="0"/>
              <a:t>CEER</a:t>
            </a:r>
          </a:p>
          <a:p>
            <a:pPr marL="520700" indent="-342900">
              <a:spcBef>
                <a:spcPts val="0"/>
              </a:spcBef>
              <a:buFont typeface="Courier New" panose="02070309020205020404" pitchFamily="49" charset="0"/>
              <a:buChar char="o"/>
            </a:pPr>
            <a:r>
              <a:rPr lang="es-MX" sz="2000" dirty="0"/>
              <a:t>Misceláneos</a:t>
            </a:r>
          </a:p>
          <a:p>
            <a:pPr marL="520700" indent="-342900">
              <a:spcBef>
                <a:spcPts val="0"/>
              </a:spcBef>
              <a:buFont typeface="Courier New" panose="02070309020205020404" pitchFamily="49" charset="0"/>
              <a:buChar char="o"/>
            </a:pPr>
            <a:r>
              <a:rPr lang="es-MX" sz="2000" dirty="0"/>
              <a:t>RC</a:t>
            </a:r>
          </a:p>
          <a:p>
            <a:pPr marL="520700" indent="-342900">
              <a:spcBef>
                <a:spcPts val="0"/>
              </a:spcBef>
              <a:buFont typeface="Courier New" panose="02070309020205020404" pitchFamily="49" charset="0"/>
              <a:buChar char="o"/>
            </a:pPr>
            <a:r>
              <a:rPr lang="es-MX" sz="2000" dirty="0"/>
              <a:t>Mercancía</a:t>
            </a:r>
          </a:p>
          <a:p>
            <a:pPr marL="520700" indent="-342900">
              <a:spcBef>
                <a:spcPts val="0"/>
              </a:spcBef>
              <a:buFont typeface="Courier New" panose="02070309020205020404" pitchFamily="49" charset="0"/>
              <a:buChar char="o"/>
            </a:pPr>
            <a:r>
              <a:rPr lang="es-MX" sz="2000" dirty="0"/>
              <a:t>Barcos</a:t>
            </a:r>
          </a:p>
          <a:p>
            <a:pPr marL="520700" indent="-342900">
              <a:spcBef>
                <a:spcPts val="0"/>
              </a:spcBef>
              <a:buFont typeface="Courier New" panose="02070309020205020404" pitchFamily="49" charset="0"/>
              <a:buChar char="o"/>
            </a:pPr>
            <a:r>
              <a:rPr lang="es-MX" sz="2000" dirty="0"/>
              <a:t>Aviones</a:t>
            </a:r>
          </a:p>
          <a:p>
            <a:pPr marL="520700" indent="-342900">
              <a:spcBef>
                <a:spcPts val="0"/>
              </a:spcBef>
              <a:buFont typeface="Courier New" panose="02070309020205020404" pitchFamily="49" charset="0"/>
              <a:buChar char="o"/>
            </a:pPr>
            <a:r>
              <a:rPr lang="es-MX" sz="2000" dirty="0"/>
              <a:t>Hidro</a:t>
            </a:r>
          </a:p>
          <a:p>
            <a:pPr marL="520700" indent="-342900">
              <a:spcBef>
                <a:spcPts val="0"/>
              </a:spcBef>
              <a:buFont typeface="Courier New" panose="02070309020205020404" pitchFamily="49" charset="0"/>
              <a:buChar char="o"/>
            </a:pPr>
            <a:r>
              <a:rPr lang="es-MX" sz="2000" b="1" u="sng" dirty="0"/>
              <a:t>Agrícola</a:t>
            </a:r>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834839" y="1982313"/>
            <a:ext cx="6507331" cy="3519077"/>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endParaRPr lang="es-ES" sz="2000" dirty="0"/>
          </a:p>
          <a:p>
            <a:pPr marL="228600" indent="-50800">
              <a:spcBef>
                <a:spcPts val="0"/>
              </a:spcBef>
              <a:buNone/>
            </a:pPr>
            <a:r>
              <a:rPr lang="es-ES" sz="2000" b="1" dirty="0"/>
              <a:t>Regla: Si Tipo de seguro = "02" entonces Especie animal  &lt;&gt; "98“</a:t>
            </a:r>
          </a:p>
          <a:p>
            <a:pPr marL="228600" indent="-50800">
              <a:spcBef>
                <a:spcPts val="0"/>
              </a:spcBef>
              <a:buNone/>
            </a:pPr>
            <a:endParaRPr lang="es-ES" sz="2000" b="1" dirty="0"/>
          </a:p>
          <a:p>
            <a:pPr marL="228600" indent="-50800">
              <a:spcBef>
                <a:spcPts val="0"/>
              </a:spcBef>
              <a:buNone/>
            </a:pPr>
            <a:endParaRPr lang="es-ES" sz="2000" b="1" dirty="0"/>
          </a:p>
          <a:p>
            <a:pPr marL="228600" indent="-50800">
              <a:spcBef>
                <a:spcPts val="0"/>
              </a:spcBef>
              <a:buNone/>
            </a:pPr>
            <a:r>
              <a:rPr lang="es-ES" sz="2000" dirty="0"/>
              <a:t>Si el tipo de seguro es pecuario (02) entonces </a:t>
            </a:r>
            <a:r>
              <a:rPr lang="es-ES" sz="2000"/>
              <a:t>la  especie animal </a:t>
            </a:r>
            <a:r>
              <a:rPr lang="es-ES" sz="2000" b="1" dirty="0"/>
              <a:t>deberá</a:t>
            </a:r>
            <a:r>
              <a:rPr lang="es-ES" sz="2000" dirty="0"/>
              <a:t> ser diferente de “No aplica” (98).</a:t>
            </a:r>
          </a:p>
          <a:p>
            <a:pPr marL="228600" indent="-50800">
              <a:spcBef>
                <a:spcPts val="0"/>
              </a:spcBef>
              <a:buNone/>
            </a:pPr>
            <a:endParaRPr lang="es-MX" sz="2000" dirty="0"/>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Especie animal</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3437782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dirty="0"/>
              <a:t>Incendio</a:t>
            </a:r>
          </a:p>
          <a:p>
            <a:pPr marL="520700" indent="-342900">
              <a:spcBef>
                <a:spcPts val="0"/>
              </a:spcBef>
              <a:buFont typeface="Courier New" panose="02070309020205020404" pitchFamily="49" charset="0"/>
              <a:buChar char="o"/>
            </a:pPr>
            <a:r>
              <a:rPr lang="es-MX" sz="2000" dirty="0"/>
              <a:t>Terremoto</a:t>
            </a:r>
          </a:p>
          <a:p>
            <a:pPr marL="520700" indent="-342900">
              <a:spcBef>
                <a:spcPts val="0"/>
              </a:spcBef>
              <a:buFont typeface="Courier New" panose="02070309020205020404" pitchFamily="49" charset="0"/>
              <a:buChar char="o"/>
            </a:pPr>
            <a:r>
              <a:rPr lang="es-MX" sz="2000" dirty="0"/>
              <a:t>CM</a:t>
            </a:r>
          </a:p>
          <a:p>
            <a:pPr marL="520700" indent="-342900">
              <a:spcBef>
                <a:spcPts val="0"/>
              </a:spcBef>
              <a:buFont typeface="Courier New" panose="02070309020205020404" pitchFamily="49" charset="0"/>
              <a:buChar char="o"/>
            </a:pPr>
            <a:r>
              <a:rPr lang="es-MX" sz="2000" dirty="0"/>
              <a:t>CEER</a:t>
            </a:r>
          </a:p>
          <a:p>
            <a:pPr marL="520700" indent="-342900">
              <a:spcBef>
                <a:spcPts val="0"/>
              </a:spcBef>
              <a:buFont typeface="Courier New" panose="02070309020205020404" pitchFamily="49" charset="0"/>
              <a:buChar char="o"/>
            </a:pPr>
            <a:r>
              <a:rPr lang="es-MX" sz="2000" dirty="0"/>
              <a:t>Misceláneos</a:t>
            </a:r>
          </a:p>
          <a:p>
            <a:pPr marL="520700" indent="-342900">
              <a:spcBef>
                <a:spcPts val="0"/>
              </a:spcBef>
              <a:buFont typeface="Courier New" panose="02070309020205020404" pitchFamily="49" charset="0"/>
              <a:buChar char="o"/>
            </a:pPr>
            <a:r>
              <a:rPr lang="es-MX" sz="2000" b="1" u="sng" dirty="0"/>
              <a:t>RC</a:t>
            </a:r>
          </a:p>
          <a:p>
            <a:pPr marL="520700" indent="-342900">
              <a:spcBef>
                <a:spcPts val="0"/>
              </a:spcBef>
              <a:buFont typeface="Courier New" panose="02070309020205020404" pitchFamily="49" charset="0"/>
              <a:buChar char="o"/>
            </a:pPr>
            <a:r>
              <a:rPr lang="es-MX" sz="2000" dirty="0"/>
              <a:t>Mercancía</a:t>
            </a:r>
          </a:p>
          <a:p>
            <a:pPr marL="520700" indent="-342900">
              <a:spcBef>
                <a:spcPts val="0"/>
              </a:spcBef>
              <a:buFont typeface="Courier New" panose="02070309020205020404" pitchFamily="49" charset="0"/>
              <a:buChar char="o"/>
            </a:pPr>
            <a:r>
              <a:rPr lang="es-MX" sz="2000" dirty="0"/>
              <a:t>Barcos</a:t>
            </a:r>
          </a:p>
          <a:p>
            <a:pPr marL="520700" indent="-342900">
              <a:spcBef>
                <a:spcPts val="0"/>
              </a:spcBef>
              <a:buFont typeface="Courier New" panose="02070309020205020404" pitchFamily="49" charset="0"/>
              <a:buChar char="o"/>
            </a:pPr>
            <a:r>
              <a:rPr lang="es-MX" sz="2000" dirty="0"/>
              <a:t>Aviones</a:t>
            </a:r>
          </a:p>
          <a:p>
            <a:pPr marL="520700" indent="-342900">
              <a:spcBef>
                <a:spcPts val="0"/>
              </a:spcBef>
              <a:buFont typeface="Courier New" panose="02070309020205020404" pitchFamily="49" charset="0"/>
              <a:buChar char="o"/>
            </a:pPr>
            <a:r>
              <a:rPr lang="es-MX" sz="2000" dirty="0"/>
              <a:t>Hidro</a:t>
            </a:r>
          </a:p>
          <a:p>
            <a:pPr marL="520700" indent="-342900">
              <a:spcBef>
                <a:spcPts val="0"/>
              </a:spcBef>
              <a:buFont typeface="Courier New" panose="02070309020205020404" pitchFamily="49" charset="0"/>
              <a:buChar char="o"/>
            </a:pPr>
            <a:r>
              <a:rPr lang="es-MX" sz="2000" dirty="0"/>
              <a:t>Agrícola</a:t>
            </a:r>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839714" y="1727101"/>
            <a:ext cx="6507331" cy="1960100"/>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endParaRPr lang="es-ES" sz="2000" dirty="0"/>
          </a:p>
          <a:p>
            <a:pPr marL="228600" indent="-50800">
              <a:spcBef>
                <a:spcPts val="0"/>
              </a:spcBef>
              <a:buNone/>
            </a:pPr>
            <a:r>
              <a:rPr lang="es-ES" sz="2000" b="1" dirty="0"/>
              <a:t>Regla: Esquema de aseguramiento= "C“ </a:t>
            </a:r>
            <a:r>
              <a:rPr lang="es-ES" sz="2000" b="1" dirty="0" err="1"/>
              <a:t>ó</a:t>
            </a:r>
            <a:r>
              <a:rPr lang="es-ES" sz="2000" b="1" dirty="0"/>
              <a:t> Esquema de aseguramiento= "O“</a:t>
            </a:r>
          </a:p>
          <a:p>
            <a:pPr marL="228600" indent="-50800">
              <a:spcBef>
                <a:spcPts val="0"/>
              </a:spcBef>
              <a:buNone/>
            </a:pPr>
            <a:endParaRPr lang="es-ES" sz="2000" b="1" dirty="0"/>
          </a:p>
          <a:p>
            <a:pPr marL="228600" indent="-50800">
              <a:spcBef>
                <a:spcPts val="0"/>
              </a:spcBef>
              <a:buNone/>
            </a:pPr>
            <a:endParaRPr lang="es-MX" sz="2000" dirty="0"/>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Esquema de aseguramiento</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
        <p:nvSpPr>
          <p:cNvPr id="8" name="Marcador de contenido 2">
            <a:extLst>
              <a:ext uri="{FF2B5EF4-FFF2-40B4-BE49-F238E27FC236}">
                <a16:creationId xmlns:a16="http://schemas.microsoft.com/office/drawing/2014/main" id="{009A0D02-441F-4C79-A8D8-0D50BE11A781}"/>
              </a:ext>
            </a:extLst>
          </p:cNvPr>
          <p:cNvSpPr txBox="1">
            <a:spLocks/>
          </p:cNvSpPr>
          <p:nvPr/>
        </p:nvSpPr>
        <p:spPr>
          <a:xfrm>
            <a:off x="7138493" y="3092337"/>
            <a:ext cx="2019131" cy="873121"/>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None/>
            </a:pPr>
            <a:r>
              <a:rPr lang="es-MX" sz="1600" dirty="0"/>
              <a:t>Esquema de aseguramiento</a:t>
            </a:r>
          </a:p>
        </p:txBody>
      </p:sp>
      <p:sp>
        <p:nvSpPr>
          <p:cNvPr id="9" name="Marcador de contenido 2">
            <a:extLst>
              <a:ext uri="{FF2B5EF4-FFF2-40B4-BE49-F238E27FC236}">
                <a16:creationId xmlns:a16="http://schemas.microsoft.com/office/drawing/2014/main" id="{A4A18714-E814-4013-8693-C42FF32CCE0F}"/>
              </a:ext>
            </a:extLst>
          </p:cNvPr>
          <p:cNvSpPr txBox="1">
            <a:spLocks/>
          </p:cNvSpPr>
          <p:nvPr/>
        </p:nvSpPr>
        <p:spPr>
          <a:xfrm>
            <a:off x="6849087" y="4149480"/>
            <a:ext cx="1687251" cy="259117"/>
          </a:xfrm>
          <a:prstGeom prst="rect">
            <a:avLst/>
          </a:prstGeom>
        </p:spPr>
        <p:txBody>
          <a:bodyPr vert="horz" lIns="91440" tIns="45720" rIns="91440" bIns="45720" rtlCol="0" anchor="ctr">
            <a:normAutofit fontScale="92500" lnSpcReduction="1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buNone/>
            </a:pPr>
            <a:r>
              <a:rPr lang="es-MX" sz="1400" dirty="0"/>
              <a:t>Sólo puede ser</a:t>
            </a:r>
          </a:p>
        </p:txBody>
      </p:sp>
      <p:sp>
        <p:nvSpPr>
          <p:cNvPr id="10" name="Marcador de contenido 2">
            <a:extLst>
              <a:ext uri="{FF2B5EF4-FFF2-40B4-BE49-F238E27FC236}">
                <a16:creationId xmlns:a16="http://schemas.microsoft.com/office/drawing/2014/main" id="{CDBBD43E-25CA-44F5-BA6A-7FE7C820CD53}"/>
              </a:ext>
            </a:extLst>
          </p:cNvPr>
          <p:cNvSpPr txBox="1">
            <a:spLocks/>
          </p:cNvSpPr>
          <p:nvPr/>
        </p:nvSpPr>
        <p:spPr>
          <a:xfrm>
            <a:off x="5094342" y="4427612"/>
            <a:ext cx="1897275" cy="506776"/>
          </a:xfrm>
          <a:prstGeom prst="rect">
            <a:avLst/>
          </a:prstGeom>
          <a:ln>
            <a:solidFill>
              <a:schemeClr val="bg1">
                <a:lumMod val="65000"/>
              </a:schemeClr>
            </a:solidFill>
          </a:ln>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None/>
            </a:pPr>
            <a:r>
              <a:rPr lang="es-ES" sz="1600" dirty="0" err="1"/>
              <a:t>Claims</a:t>
            </a:r>
            <a:r>
              <a:rPr lang="es-ES" sz="1600" dirty="0"/>
              <a:t> </a:t>
            </a:r>
            <a:r>
              <a:rPr lang="es-ES" sz="1600" dirty="0" err="1"/>
              <a:t>made</a:t>
            </a:r>
            <a:r>
              <a:rPr lang="es-ES" sz="1600" dirty="0"/>
              <a:t> (C)</a:t>
            </a:r>
            <a:endParaRPr lang="es-MX" sz="1600" dirty="0"/>
          </a:p>
        </p:txBody>
      </p:sp>
      <p:sp>
        <p:nvSpPr>
          <p:cNvPr id="13" name="Marcador de contenido 2">
            <a:extLst>
              <a:ext uri="{FF2B5EF4-FFF2-40B4-BE49-F238E27FC236}">
                <a16:creationId xmlns:a16="http://schemas.microsoft.com/office/drawing/2014/main" id="{825C6234-83AD-4460-A872-DC30E5A2EF94}"/>
              </a:ext>
            </a:extLst>
          </p:cNvPr>
          <p:cNvSpPr txBox="1">
            <a:spLocks/>
          </p:cNvSpPr>
          <p:nvPr/>
        </p:nvSpPr>
        <p:spPr>
          <a:xfrm>
            <a:off x="9388242" y="4403517"/>
            <a:ext cx="1687251" cy="530872"/>
          </a:xfrm>
          <a:prstGeom prst="rect">
            <a:avLst/>
          </a:prstGeom>
          <a:ln>
            <a:solidFill>
              <a:schemeClr val="bg1">
                <a:lumMod val="65000"/>
              </a:schemeClr>
            </a:solidFill>
          </a:ln>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None/>
            </a:pPr>
            <a:r>
              <a:rPr lang="es-ES" sz="1600" dirty="0" err="1"/>
              <a:t>Ocurrence</a:t>
            </a:r>
            <a:r>
              <a:rPr lang="es-ES" sz="1600" dirty="0"/>
              <a:t> (O)</a:t>
            </a:r>
            <a:endParaRPr lang="es-MX" sz="1600" dirty="0"/>
          </a:p>
        </p:txBody>
      </p:sp>
      <p:sp>
        <p:nvSpPr>
          <p:cNvPr id="14" name="Rombo 13">
            <a:extLst>
              <a:ext uri="{FF2B5EF4-FFF2-40B4-BE49-F238E27FC236}">
                <a16:creationId xmlns:a16="http://schemas.microsoft.com/office/drawing/2014/main" id="{28FA007A-BD7F-4C52-8403-ACAEF1C41421}"/>
              </a:ext>
            </a:extLst>
          </p:cNvPr>
          <p:cNvSpPr/>
          <p:nvPr/>
        </p:nvSpPr>
        <p:spPr>
          <a:xfrm>
            <a:off x="7138494" y="2921958"/>
            <a:ext cx="2019131" cy="1241537"/>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5" name="Conector: angular 14">
            <a:extLst>
              <a:ext uri="{FF2B5EF4-FFF2-40B4-BE49-F238E27FC236}">
                <a16:creationId xmlns:a16="http://schemas.microsoft.com/office/drawing/2014/main" id="{BB4B1E3E-50AF-41C7-9FAF-CFC56468258C}"/>
              </a:ext>
            </a:extLst>
          </p:cNvPr>
          <p:cNvCxnSpPr>
            <a:cxnSpLocks/>
            <a:stCxn id="14" idx="2"/>
            <a:endCxn id="13" idx="1"/>
          </p:cNvCxnSpPr>
          <p:nvPr/>
        </p:nvCxnSpPr>
        <p:spPr>
          <a:xfrm rot="16200000" flipH="1">
            <a:off x="8515422" y="3796133"/>
            <a:ext cx="505458" cy="124018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ector: angular 15">
            <a:extLst>
              <a:ext uri="{FF2B5EF4-FFF2-40B4-BE49-F238E27FC236}">
                <a16:creationId xmlns:a16="http://schemas.microsoft.com/office/drawing/2014/main" id="{5E96CE1D-84F0-44EF-AE33-83526B877E04}"/>
              </a:ext>
            </a:extLst>
          </p:cNvPr>
          <p:cNvCxnSpPr>
            <a:cxnSpLocks/>
            <a:stCxn id="14" idx="2"/>
            <a:endCxn id="10" idx="3"/>
          </p:cNvCxnSpPr>
          <p:nvPr/>
        </p:nvCxnSpPr>
        <p:spPr>
          <a:xfrm rot="5400000">
            <a:off x="7311087" y="3844026"/>
            <a:ext cx="517505" cy="115644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Marcador de contenido 2">
            <a:extLst>
              <a:ext uri="{FF2B5EF4-FFF2-40B4-BE49-F238E27FC236}">
                <a16:creationId xmlns:a16="http://schemas.microsoft.com/office/drawing/2014/main" id="{191AC69D-1A07-4D2A-B954-E91F76CE6003}"/>
              </a:ext>
            </a:extLst>
          </p:cNvPr>
          <p:cNvSpPr txBox="1">
            <a:spLocks/>
          </p:cNvSpPr>
          <p:nvPr/>
        </p:nvSpPr>
        <p:spPr>
          <a:xfrm>
            <a:off x="4782298" y="5201010"/>
            <a:ext cx="2521362" cy="1271434"/>
          </a:xfrm>
          <a:prstGeom prst="rect">
            <a:avLst/>
          </a:prstGeom>
          <a:ln>
            <a:solidFill>
              <a:schemeClr val="bg1">
                <a:lumMod val="65000"/>
              </a:schemeClr>
            </a:solidFill>
          </a:ln>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None/>
            </a:pPr>
            <a:r>
              <a:rPr lang="es-ES" sz="1400" dirty="0"/>
              <a:t>Paga los siniestros si al momento de la reclamación la póliza está vigente, sin importar cuando ocurrió el siniestro</a:t>
            </a:r>
            <a:endParaRPr lang="es-MX" sz="1400" dirty="0"/>
          </a:p>
        </p:txBody>
      </p:sp>
      <p:sp>
        <p:nvSpPr>
          <p:cNvPr id="28" name="Marcador de contenido 2">
            <a:extLst>
              <a:ext uri="{FF2B5EF4-FFF2-40B4-BE49-F238E27FC236}">
                <a16:creationId xmlns:a16="http://schemas.microsoft.com/office/drawing/2014/main" id="{9D06CC32-5707-4F65-B458-0F968443E728}"/>
              </a:ext>
            </a:extLst>
          </p:cNvPr>
          <p:cNvSpPr txBox="1">
            <a:spLocks/>
          </p:cNvSpPr>
          <p:nvPr/>
        </p:nvSpPr>
        <p:spPr>
          <a:xfrm>
            <a:off x="9188739" y="5246269"/>
            <a:ext cx="2086256" cy="1271434"/>
          </a:xfrm>
          <a:prstGeom prst="rect">
            <a:avLst/>
          </a:prstGeom>
          <a:ln>
            <a:solidFill>
              <a:schemeClr val="bg1">
                <a:lumMod val="65000"/>
              </a:schemeClr>
            </a:solidFill>
          </a:ln>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None/>
            </a:pPr>
            <a:r>
              <a:rPr lang="es-ES" sz="1400" dirty="0"/>
              <a:t>Paga los siniestros si al momento de la ocurrencia del siniestro la póliza está vigente</a:t>
            </a:r>
            <a:endParaRPr lang="es-MX" sz="1400" dirty="0"/>
          </a:p>
        </p:txBody>
      </p:sp>
      <p:cxnSp>
        <p:nvCxnSpPr>
          <p:cNvPr id="37" name="Conector recto de flecha 36">
            <a:extLst>
              <a:ext uri="{FF2B5EF4-FFF2-40B4-BE49-F238E27FC236}">
                <a16:creationId xmlns:a16="http://schemas.microsoft.com/office/drawing/2014/main" id="{79C428F3-B3E3-47ED-BBC8-96962D38524E}"/>
              </a:ext>
            </a:extLst>
          </p:cNvPr>
          <p:cNvCxnSpPr>
            <a:stCxn id="10" idx="2"/>
            <a:endCxn id="25" idx="0"/>
          </p:cNvCxnSpPr>
          <p:nvPr/>
        </p:nvCxnSpPr>
        <p:spPr>
          <a:xfrm flipH="1">
            <a:off x="6042979" y="4934388"/>
            <a:ext cx="1" cy="2666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Conector recto de flecha 41">
            <a:extLst>
              <a:ext uri="{FF2B5EF4-FFF2-40B4-BE49-F238E27FC236}">
                <a16:creationId xmlns:a16="http://schemas.microsoft.com/office/drawing/2014/main" id="{654B0EEB-ED10-4E5D-B5A1-20D5F8A43675}"/>
              </a:ext>
            </a:extLst>
          </p:cNvPr>
          <p:cNvCxnSpPr>
            <a:cxnSpLocks/>
            <a:stCxn id="13" idx="2"/>
            <a:endCxn id="28" idx="0"/>
          </p:cNvCxnSpPr>
          <p:nvPr/>
        </p:nvCxnSpPr>
        <p:spPr>
          <a:xfrm flipH="1">
            <a:off x="10231867" y="4934389"/>
            <a:ext cx="1" cy="3118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1751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b="1" u="sng" dirty="0"/>
              <a:t>Incendio</a:t>
            </a:r>
          </a:p>
          <a:p>
            <a:pPr marL="520700" indent="-342900">
              <a:spcBef>
                <a:spcPts val="0"/>
              </a:spcBef>
              <a:buFont typeface="Courier New" panose="02070309020205020404" pitchFamily="49" charset="0"/>
              <a:buChar char="o"/>
            </a:pPr>
            <a:r>
              <a:rPr lang="es-MX" sz="2000" b="1" u="sng" dirty="0"/>
              <a:t>Terremoto</a:t>
            </a:r>
          </a:p>
          <a:p>
            <a:pPr marL="520700" indent="-342900">
              <a:spcBef>
                <a:spcPts val="0"/>
              </a:spcBef>
              <a:buFont typeface="Courier New" panose="02070309020205020404" pitchFamily="49" charset="0"/>
              <a:buChar char="o"/>
            </a:pPr>
            <a:r>
              <a:rPr lang="es-MX" sz="2000" b="1" u="sng" dirty="0"/>
              <a:t>CM</a:t>
            </a:r>
          </a:p>
          <a:p>
            <a:pPr marL="520700" indent="-342900">
              <a:spcBef>
                <a:spcPts val="0"/>
              </a:spcBef>
              <a:buFont typeface="Courier New" panose="02070309020205020404" pitchFamily="49" charset="0"/>
              <a:buChar char="o"/>
            </a:pPr>
            <a:r>
              <a:rPr lang="es-MX" sz="2000" b="1" u="sng" dirty="0"/>
              <a:t>CEER</a:t>
            </a:r>
          </a:p>
          <a:p>
            <a:pPr marL="520700" indent="-342900">
              <a:spcBef>
                <a:spcPts val="0"/>
              </a:spcBef>
              <a:buFont typeface="Courier New" panose="02070309020205020404" pitchFamily="49" charset="0"/>
              <a:buChar char="o"/>
            </a:pPr>
            <a:r>
              <a:rPr lang="es-MX" sz="2000" b="1" u="sng" dirty="0"/>
              <a:t>Misceláneos</a:t>
            </a:r>
          </a:p>
          <a:p>
            <a:pPr marL="520700" indent="-342900">
              <a:spcBef>
                <a:spcPts val="0"/>
              </a:spcBef>
              <a:buFont typeface="Courier New" panose="02070309020205020404" pitchFamily="49" charset="0"/>
              <a:buChar char="o"/>
            </a:pPr>
            <a:r>
              <a:rPr lang="es-MX" sz="2000" b="1" u="sng" dirty="0"/>
              <a:t>RC</a:t>
            </a:r>
          </a:p>
          <a:p>
            <a:pPr marL="520700" indent="-342900">
              <a:spcBef>
                <a:spcPts val="0"/>
              </a:spcBef>
              <a:buFont typeface="Courier New" panose="02070309020205020404" pitchFamily="49" charset="0"/>
              <a:buChar char="o"/>
            </a:pPr>
            <a:r>
              <a:rPr lang="es-MX" sz="2000" b="1" u="sng" dirty="0"/>
              <a:t>Mercancía</a:t>
            </a:r>
          </a:p>
          <a:p>
            <a:pPr marL="520700" indent="-342900">
              <a:spcBef>
                <a:spcPts val="0"/>
              </a:spcBef>
              <a:buFont typeface="Courier New" panose="02070309020205020404" pitchFamily="49" charset="0"/>
              <a:buChar char="o"/>
            </a:pPr>
            <a:r>
              <a:rPr lang="es-MX" sz="2000" b="1" u="sng" dirty="0"/>
              <a:t>Barcos</a:t>
            </a:r>
          </a:p>
          <a:p>
            <a:pPr marL="520700" indent="-342900">
              <a:spcBef>
                <a:spcPts val="0"/>
              </a:spcBef>
              <a:buFont typeface="Courier New" panose="02070309020205020404" pitchFamily="49" charset="0"/>
              <a:buChar char="o"/>
            </a:pPr>
            <a:r>
              <a:rPr lang="es-MX" sz="2000" b="1" u="sng" dirty="0"/>
              <a:t>Aviones</a:t>
            </a:r>
          </a:p>
          <a:p>
            <a:pPr marL="520700" indent="-342900">
              <a:spcBef>
                <a:spcPts val="0"/>
              </a:spcBef>
              <a:buFont typeface="Courier New" panose="02070309020205020404" pitchFamily="49" charset="0"/>
              <a:buChar char="o"/>
            </a:pPr>
            <a:r>
              <a:rPr lang="es-MX" sz="2000" b="1" u="sng" dirty="0"/>
              <a:t>Hidro</a:t>
            </a:r>
          </a:p>
          <a:p>
            <a:pPr marL="520700" indent="-342900">
              <a:spcBef>
                <a:spcPts val="0"/>
              </a:spcBef>
              <a:buFont typeface="Courier New" panose="02070309020205020404" pitchFamily="49" charset="0"/>
              <a:buChar char="o"/>
            </a:pPr>
            <a:r>
              <a:rPr lang="es-MX" sz="2000" b="1" u="sng" dirty="0"/>
              <a:t>Agrícola</a:t>
            </a:r>
          </a:p>
          <a:p>
            <a:pPr marL="520700" lvl="0" indent="-342900" algn="l">
              <a:lnSpc>
                <a:spcPct val="90000"/>
              </a:lnSpc>
              <a:spcBef>
                <a:spcPts val="0"/>
              </a:spcBef>
              <a:spcAft>
                <a:spcPts val="0"/>
              </a:spcAft>
              <a:buClr>
                <a:schemeClr val="dk1"/>
              </a:buClr>
              <a:buSzPts val="2800"/>
              <a:buFont typeface="Courier New" panose="02070309020205020404" pitchFamily="49" charset="0"/>
              <a:buChar char="o"/>
            </a:pPr>
            <a:r>
              <a:rPr lang="es-MX" sz="2000" b="1" u="sng" dirty="0">
                <a:solidFill>
                  <a:srgbClr val="FF0000"/>
                </a:solidFill>
              </a:rPr>
              <a:t>Crédito</a:t>
            </a:r>
          </a:p>
          <a:p>
            <a:pPr marL="228600" indent="-50800">
              <a:spcBef>
                <a:spcPts val="0"/>
              </a:spcBef>
              <a:buNone/>
            </a:pPr>
            <a:endParaRPr lang="es-ES" sz="2000" dirty="0"/>
          </a:p>
        </p:txBody>
      </p:sp>
      <p:sp>
        <p:nvSpPr>
          <p:cNvPr id="177" name="Google Shape;177;p5"/>
          <p:cNvSpPr txBox="1">
            <a:spLocks noGrp="1"/>
          </p:cNvSpPr>
          <p:nvPr>
            <p:ph type="body" idx="2"/>
          </p:nvPr>
        </p:nvSpPr>
        <p:spPr>
          <a:xfrm>
            <a:off x="4819599" y="1736917"/>
            <a:ext cx="6507331" cy="3384166"/>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endParaRPr lang="es-ES" sz="2000" dirty="0"/>
          </a:p>
          <a:p>
            <a:pPr marL="228600" indent="-50800">
              <a:spcBef>
                <a:spcPts val="0"/>
              </a:spcBef>
              <a:buNone/>
            </a:pPr>
            <a:r>
              <a:rPr lang="es-ES" sz="2000" b="1" dirty="0"/>
              <a:t>Regla: Si Estatus = "01" entonces fin de vigencia &gt; Fecha de corte</a:t>
            </a:r>
          </a:p>
          <a:p>
            <a:pPr marL="228600" indent="-50800">
              <a:spcBef>
                <a:spcPts val="0"/>
              </a:spcBef>
              <a:buNone/>
            </a:pPr>
            <a:endParaRPr lang="es-ES" sz="2000" b="1" dirty="0"/>
          </a:p>
          <a:p>
            <a:pPr marL="228600" indent="-50800">
              <a:spcBef>
                <a:spcPts val="0"/>
              </a:spcBef>
              <a:buNone/>
            </a:pPr>
            <a:r>
              <a:rPr lang="es-ES" sz="2000" dirty="0"/>
              <a:t> </a:t>
            </a:r>
          </a:p>
          <a:p>
            <a:pPr marL="228600" indent="-50800" algn="just">
              <a:spcBef>
                <a:spcPts val="0"/>
              </a:spcBef>
              <a:buNone/>
            </a:pPr>
            <a:r>
              <a:rPr lang="es-ES" sz="2000" dirty="0"/>
              <a:t>Si es estatus de la póliza es igual a póliza vigente (1) entonces fin de vigencia </a:t>
            </a:r>
            <a:r>
              <a:rPr lang="es-ES" sz="2000" b="1" dirty="0"/>
              <a:t>deberá</a:t>
            </a:r>
            <a:r>
              <a:rPr lang="es-ES" sz="2000" dirty="0"/>
              <a:t> </a:t>
            </a:r>
            <a:r>
              <a:rPr lang="es-ES" sz="2000"/>
              <a:t>ser </a:t>
            </a:r>
            <a:r>
              <a:rPr lang="es-ES" sz="2000" dirty="0"/>
              <a:t>mayor a la fecha de corte, tal y cómo se muestra en la siguiente línea:</a:t>
            </a:r>
          </a:p>
          <a:p>
            <a:pPr marL="228600" indent="-50800">
              <a:spcBef>
                <a:spcPts val="0"/>
              </a:spcBef>
              <a:buNone/>
            </a:pPr>
            <a:endParaRPr lang="es-MX" sz="2000" dirty="0"/>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Estatus</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cxnSp>
        <p:nvCxnSpPr>
          <p:cNvPr id="8" name="Conector recto 7">
            <a:extLst>
              <a:ext uri="{FF2B5EF4-FFF2-40B4-BE49-F238E27FC236}">
                <a16:creationId xmlns:a16="http://schemas.microsoft.com/office/drawing/2014/main" id="{7CCE8803-1CCA-403E-87C2-5C38F66BEB63}"/>
              </a:ext>
            </a:extLst>
          </p:cNvPr>
          <p:cNvCxnSpPr>
            <a:cxnSpLocks/>
          </p:cNvCxnSpPr>
          <p:nvPr/>
        </p:nvCxnSpPr>
        <p:spPr>
          <a:xfrm>
            <a:off x="4980190" y="5321696"/>
            <a:ext cx="6370651" cy="3042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98262E93-47E5-4C11-95A6-20CA1309D1F5}"/>
              </a:ext>
            </a:extLst>
          </p:cNvPr>
          <p:cNvCxnSpPr>
            <a:cxnSpLocks/>
          </p:cNvCxnSpPr>
          <p:nvPr/>
        </p:nvCxnSpPr>
        <p:spPr>
          <a:xfrm flipV="1">
            <a:off x="5633570" y="5092195"/>
            <a:ext cx="0" cy="4588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id="{A43AF2BC-D5F5-4374-B461-92C00E2AB920}"/>
              </a:ext>
            </a:extLst>
          </p:cNvPr>
          <p:cNvCxnSpPr>
            <a:cxnSpLocks/>
          </p:cNvCxnSpPr>
          <p:nvPr/>
        </p:nvCxnSpPr>
        <p:spPr>
          <a:xfrm flipH="1" flipV="1">
            <a:off x="9753960" y="5044290"/>
            <a:ext cx="2026" cy="4588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86727072-C659-4139-BA45-6C5B53D37F58}"/>
              </a:ext>
            </a:extLst>
          </p:cNvPr>
          <p:cNvCxnSpPr>
            <a:cxnSpLocks/>
          </p:cNvCxnSpPr>
          <p:nvPr/>
        </p:nvCxnSpPr>
        <p:spPr>
          <a:xfrm flipH="1" flipV="1">
            <a:off x="11212329" y="5081709"/>
            <a:ext cx="443096" cy="2650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C64399C1-149D-4F41-9A1B-87AE2D6F654D}"/>
              </a:ext>
            </a:extLst>
          </p:cNvPr>
          <p:cNvCxnSpPr>
            <a:cxnSpLocks/>
          </p:cNvCxnSpPr>
          <p:nvPr/>
        </p:nvCxnSpPr>
        <p:spPr>
          <a:xfrm flipV="1">
            <a:off x="11247921" y="5346155"/>
            <a:ext cx="407504" cy="301974"/>
          </a:xfrm>
          <a:prstGeom prst="line">
            <a:avLst/>
          </a:prstGeom>
        </p:spPr>
        <p:style>
          <a:lnRef idx="1">
            <a:schemeClr val="accent1"/>
          </a:lnRef>
          <a:fillRef idx="0">
            <a:schemeClr val="accent1"/>
          </a:fillRef>
          <a:effectRef idx="0">
            <a:schemeClr val="accent1"/>
          </a:effectRef>
          <a:fontRef idx="minor">
            <a:schemeClr val="tx1"/>
          </a:fontRef>
        </p:style>
      </p:cxnSp>
      <p:sp>
        <p:nvSpPr>
          <p:cNvPr id="15" name="Marcador de contenido 2">
            <a:extLst>
              <a:ext uri="{FF2B5EF4-FFF2-40B4-BE49-F238E27FC236}">
                <a16:creationId xmlns:a16="http://schemas.microsoft.com/office/drawing/2014/main" id="{87E5CCF0-C47B-401E-8E3A-A265468E0A53}"/>
              </a:ext>
            </a:extLst>
          </p:cNvPr>
          <p:cNvSpPr txBox="1">
            <a:spLocks/>
          </p:cNvSpPr>
          <p:nvPr/>
        </p:nvSpPr>
        <p:spPr>
          <a:xfrm>
            <a:off x="9167103" y="5468712"/>
            <a:ext cx="1223541" cy="687747"/>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Font typeface="Wingdings 2" pitchFamily="18" charset="2"/>
              <a:buNone/>
            </a:pPr>
            <a:r>
              <a:rPr lang="es-MX" sz="1200" b="1" dirty="0"/>
              <a:t>Fin de vigencia</a:t>
            </a:r>
          </a:p>
        </p:txBody>
      </p:sp>
      <p:cxnSp>
        <p:nvCxnSpPr>
          <p:cNvPr id="16" name="Conector recto 15">
            <a:extLst>
              <a:ext uri="{FF2B5EF4-FFF2-40B4-BE49-F238E27FC236}">
                <a16:creationId xmlns:a16="http://schemas.microsoft.com/office/drawing/2014/main" id="{2D0B5A4E-D3E9-4E3A-838C-841BD6187508}"/>
              </a:ext>
            </a:extLst>
          </p:cNvPr>
          <p:cNvCxnSpPr>
            <a:cxnSpLocks/>
          </p:cNvCxnSpPr>
          <p:nvPr/>
        </p:nvCxnSpPr>
        <p:spPr>
          <a:xfrm flipV="1">
            <a:off x="7084683" y="5140203"/>
            <a:ext cx="0" cy="4588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ector recto 16">
            <a:extLst>
              <a:ext uri="{FF2B5EF4-FFF2-40B4-BE49-F238E27FC236}">
                <a16:creationId xmlns:a16="http://schemas.microsoft.com/office/drawing/2014/main" id="{47E7923C-3412-4866-88AD-B7D00066B71F}"/>
              </a:ext>
            </a:extLst>
          </p:cNvPr>
          <p:cNvCxnSpPr>
            <a:cxnSpLocks/>
          </p:cNvCxnSpPr>
          <p:nvPr/>
        </p:nvCxnSpPr>
        <p:spPr>
          <a:xfrm flipV="1">
            <a:off x="8459730" y="5092195"/>
            <a:ext cx="0" cy="4588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id="{0287D9C0-DFD4-4EBA-AE1A-6BCF189DBD96}"/>
              </a:ext>
            </a:extLst>
          </p:cNvPr>
          <p:cNvCxnSpPr>
            <a:cxnSpLocks/>
          </p:cNvCxnSpPr>
          <p:nvPr/>
        </p:nvCxnSpPr>
        <p:spPr>
          <a:xfrm flipH="1" flipV="1">
            <a:off x="10925788" y="5060159"/>
            <a:ext cx="2026" cy="458813"/>
          </a:xfrm>
          <a:prstGeom prst="line">
            <a:avLst/>
          </a:prstGeom>
        </p:spPr>
        <p:style>
          <a:lnRef idx="1">
            <a:schemeClr val="accent1"/>
          </a:lnRef>
          <a:fillRef idx="0">
            <a:schemeClr val="accent1"/>
          </a:fillRef>
          <a:effectRef idx="0">
            <a:schemeClr val="accent1"/>
          </a:effectRef>
          <a:fontRef idx="minor">
            <a:schemeClr val="tx1"/>
          </a:fontRef>
        </p:style>
      </p:cxnSp>
      <p:sp>
        <p:nvSpPr>
          <p:cNvPr id="19" name="Marcador de contenido 2">
            <a:extLst>
              <a:ext uri="{FF2B5EF4-FFF2-40B4-BE49-F238E27FC236}">
                <a16:creationId xmlns:a16="http://schemas.microsoft.com/office/drawing/2014/main" id="{DF35B676-323A-4BF8-9CC8-CEA6113DC751}"/>
              </a:ext>
            </a:extLst>
          </p:cNvPr>
          <p:cNvSpPr txBox="1">
            <a:spLocks/>
          </p:cNvSpPr>
          <p:nvPr/>
        </p:nvSpPr>
        <p:spPr>
          <a:xfrm>
            <a:off x="6464365" y="5499800"/>
            <a:ext cx="1223541" cy="687747"/>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Font typeface="Wingdings 2" pitchFamily="18" charset="2"/>
              <a:buNone/>
            </a:pPr>
            <a:r>
              <a:rPr lang="es-MX" sz="1200" b="1" dirty="0"/>
              <a:t>Fecha de corte</a:t>
            </a:r>
          </a:p>
        </p:txBody>
      </p:sp>
      <p:sp>
        <p:nvSpPr>
          <p:cNvPr id="20" name="Marcador de contenido 2">
            <a:extLst>
              <a:ext uri="{FF2B5EF4-FFF2-40B4-BE49-F238E27FC236}">
                <a16:creationId xmlns:a16="http://schemas.microsoft.com/office/drawing/2014/main" id="{A5344DB0-CA91-4685-8C69-E34D542242BF}"/>
              </a:ext>
            </a:extLst>
          </p:cNvPr>
          <p:cNvSpPr txBox="1">
            <a:spLocks/>
          </p:cNvSpPr>
          <p:nvPr/>
        </p:nvSpPr>
        <p:spPr>
          <a:xfrm>
            <a:off x="4780443" y="4976280"/>
            <a:ext cx="905714" cy="375836"/>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Noviembre 2020</a:t>
            </a:r>
          </a:p>
        </p:txBody>
      </p:sp>
      <p:sp>
        <p:nvSpPr>
          <p:cNvPr id="21" name="Marcador de contenido 2">
            <a:extLst>
              <a:ext uri="{FF2B5EF4-FFF2-40B4-BE49-F238E27FC236}">
                <a16:creationId xmlns:a16="http://schemas.microsoft.com/office/drawing/2014/main" id="{308118A2-7791-43D7-B9DF-B035674F1F68}"/>
              </a:ext>
            </a:extLst>
          </p:cNvPr>
          <p:cNvSpPr txBox="1">
            <a:spLocks/>
          </p:cNvSpPr>
          <p:nvPr/>
        </p:nvSpPr>
        <p:spPr>
          <a:xfrm>
            <a:off x="6074671" y="4981916"/>
            <a:ext cx="1065915" cy="42819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31 Diciembre 2020</a:t>
            </a:r>
          </a:p>
        </p:txBody>
      </p:sp>
      <p:sp>
        <p:nvSpPr>
          <p:cNvPr id="22" name="Marcador de contenido 2">
            <a:extLst>
              <a:ext uri="{FF2B5EF4-FFF2-40B4-BE49-F238E27FC236}">
                <a16:creationId xmlns:a16="http://schemas.microsoft.com/office/drawing/2014/main" id="{2E705637-B838-4D9C-9508-AF5B04BF6D19}"/>
              </a:ext>
            </a:extLst>
          </p:cNvPr>
          <p:cNvSpPr txBox="1">
            <a:spLocks/>
          </p:cNvSpPr>
          <p:nvPr/>
        </p:nvSpPr>
        <p:spPr>
          <a:xfrm>
            <a:off x="7837915" y="4950098"/>
            <a:ext cx="621815" cy="42819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Enero 2020</a:t>
            </a:r>
          </a:p>
        </p:txBody>
      </p:sp>
      <p:sp>
        <p:nvSpPr>
          <p:cNvPr id="23" name="Marcador de contenido 2">
            <a:extLst>
              <a:ext uri="{FF2B5EF4-FFF2-40B4-BE49-F238E27FC236}">
                <a16:creationId xmlns:a16="http://schemas.microsoft.com/office/drawing/2014/main" id="{617E217C-E58C-4B49-9BBF-62FB322898D0}"/>
              </a:ext>
            </a:extLst>
          </p:cNvPr>
          <p:cNvSpPr txBox="1">
            <a:spLocks/>
          </p:cNvSpPr>
          <p:nvPr/>
        </p:nvSpPr>
        <p:spPr>
          <a:xfrm>
            <a:off x="9157059" y="4933047"/>
            <a:ext cx="621815" cy="42819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Febrero 2020</a:t>
            </a:r>
          </a:p>
        </p:txBody>
      </p:sp>
      <p:sp>
        <p:nvSpPr>
          <p:cNvPr id="24" name="Marcador de contenido 2">
            <a:extLst>
              <a:ext uri="{FF2B5EF4-FFF2-40B4-BE49-F238E27FC236}">
                <a16:creationId xmlns:a16="http://schemas.microsoft.com/office/drawing/2014/main" id="{1DC481DF-F6D3-475D-85DA-67817C768238}"/>
              </a:ext>
            </a:extLst>
          </p:cNvPr>
          <p:cNvSpPr txBox="1">
            <a:spLocks/>
          </p:cNvSpPr>
          <p:nvPr/>
        </p:nvSpPr>
        <p:spPr>
          <a:xfrm>
            <a:off x="10304366" y="4958587"/>
            <a:ext cx="621815" cy="42819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Marzo 2020</a:t>
            </a:r>
          </a:p>
        </p:txBody>
      </p:sp>
    </p:spTree>
    <p:extLst>
      <p:ext uri="{BB962C8B-B14F-4D97-AF65-F5344CB8AC3E}">
        <p14:creationId xmlns:p14="http://schemas.microsoft.com/office/powerpoint/2010/main" val="2535649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b="1" u="sng" dirty="0"/>
              <a:t>Incendio</a:t>
            </a:r>
          </a:p>
          <a:p>
            <a:pPr marL="520700" indent="-342900">
              <a:spcBef>
                <a:spcPts val="0"/>
              </a:spcBef>
              <a:buFont typeface="Courier New" panose="02070309020205020404" pitchFamily="49" charset="0"/>
              <a:buChar char="o"/>
            </a:pPr>
            <a:r>
              <a:rPr lang="es-MX" sz="2000" b="1" u="sng" dirty="0"/>
              <a:t>Terremoto</a:t>
            </a:r>
          </a:p>
          <a:p>
            <a:pPr marL="520700" indent="-342900">
              <a:spcBef>
                <a:spcPts val="0"/>
              </a:spcBef>
              <a:buFont typeface="Courier New" panose="02070309020205020404" pitchFamily="49" charset="0"/>
              <a:buChar char="o"/>
            </a:pPr>
            <a:r>
              <a:rPr lang="es-MX" sz="2000" b="1" u="sng" dirty="0"/>
              <a:t>CM</a:t>
            </a:r>
          </a:p>
          <a:p>
            <a:pPr marL="520700" indent="-342900">
              <a:spcBef>
                <a:spcPts val="0"/>
              </a:spcBef>
              <a:buFont typeface="Courier New" panose="02070309020205020404" pitchFamily="49" charset="0"/>
              <a:buChar char="o"/>
            </a:pPr>
            <a:r>
              <a:rPr lang="es-MX" sz="2000" b="1" u="sng" dirty="0"/>
              <a:t>CEER</a:t>
            </a:r>
          </a:p>
          <a:p>
            <a:pPr marL="520700" indent="-342900">
              <a:spcBef>
                <a:spcPts val="0"/>
              </a:spcBef>
              <a:buFont typeface="Courier New" panose="02070309020205020404" pitchFamily="49" charset="0"/>
              <a:buChar char="o"/>
            </a:pPr>
            <a:r>
              <a:rPr lang="es-MX" sz="2000" b="1" u="sng" dirty="0"/>
              <a:t>Misceláneos</a:t>
            </a:r>
          </a:p>
          <a:p>
            <a:pPr marL="520700" indent="-342900">
              <a:spcBef>
                <a:spcPts val="0"/>
              </a:spcBef>
              <a:buFont typeface="Courier New" panose="02070309020205020404" pitchFamily="49" charset="0"/>
              <a:buChar char="o"/>
            </a:pPr>
            <a:r>
              <a:rPr lang="es-MX" sz="2000" b="1" u="sng" dirty="0"/>
              <a:t>RC</a:t>
            </a:r>
          </a:p>
          <a:p>
            <a:pPr marL="520700" indent="-342900">
              <a:spcBef>
                <a:spcPts val="0"/>
              </a:spcBef>
              <a:buFont typeface="Courier New" panose="02070309020205020404" pitchFamily="49" charset="0"/>
              <a:buChar char="o"/>
            </a:pPr>
            <a:r>
              <a:rPr lang="es-MX" sz="2000" b="1" u="sng" dirty="0"/>
              <a:t>Mercancía</a:t>
            </a:r>
          </a:p>
          <a:p>
            <a:pPr marL="520700" indent="-342900">
              <a:spcBef>
                <a:spcPts val="0"/>
              </a:spcBef>
              <a:buFont typeface="Courier New" panose="02070309020205020404" pitchFamily="49" charset="0"/>
              <a:buChar char="o"/>
            </a:pPr>
            <a:r>
              <a:rPr lang="es-MX" sz="2000" b="1" u="sng" dirty="0"/>
              <a:t>Barcos</a:t>
            </a:r>
          </a:p>
          <a:p>
            <a:pPr marL="520700" indent="-342900">
              <a:spcBef>
                <a:spcPts val="0"/>
              </a:spcBef>
              <a:buFont typeface="Courier New" panose="02070309020205020404" pitchFamily="49" charset="0"/>
              <a:buChar char="o"/>
            </a:pPr>
            <a:r>
              <a:rPr lang="es-MX" sz="2000" b="1" u="sng" dirty="0"/>
              <a:t>Aviones</a:t>
            </a:r>
          </a:p>
          <a:p>
            <a:pPr marL="520700" indent="-342900">
              <a:spcBef>
                <a:spcPts val="0"/>
              </a:spcBef>
              <a:buFont typeface="Courier New" panose="02070309020205020404" pitchFamily="49" charset="0"/>
              <a:buChar char="o"/>
            </a:pPr>
            <a:r>
              <a:rPr lang="es-MX" sz="2000" b="1" u="sng" dirty="0"/>
              <a:t>Hidro</a:t>
            </a:r>
          </a:p>
          <a:p>
            <a:pPr marL="520700" indent="-342900">
              <a:spcBef>
                <a:spcPts val="0"/>
              </a:spcBef>
              <a:buFont typeface="Courier New" panose="02070309020205020404" pitchFamily="49" charset="0"/>
              <a:buChar char="o"/>
            </a:pPr>
            <a:r>
              <a:rPr lang="es-MX" sz="2000" b="1" u="sng" dirty="0"/>
              <a:t>Agrícola</a:t>
            </a:r>
          </a:p>
          <a:p>
            <a:pPr marL="520700" lvl="0" indent="-342900" algn="l">
              <a:lnSpc>
                <a:spcPct val="90000"/>
              </a:lnSpc>
              <a:spcBef>
                <a:spcPts val="0"/>
              </a:spcBef>
              <a:spcAft>
                <a:spcPts val="0"/>
              </a:spcAft>
              <a:buClr>
                <a:schemeClr val="dk1"/>
              </a:buClr>
              <a:buSzPts val="2800"/>
              <a:buFont typeface="Courier New" panose="02070309020205020404" pitchFamily="49" charset="0"/>
              <a:buChar char="o"/>
            </a:pPr>
            <a:r>
              <a:rPr lang="es-MX" sz="2000" b="1" u="sng" dirty="0">
                <a:solidFill>
                  <a:srgbClr val="FF0000"/>
                </a:solidFill>
              </a:rPr>
              <a:t>Crédito</a:t>
            </a:r>
          </a:p>
          <a:p>
            <a:pPr marL="228600" indent="-50800">
              <a:spcBef>
                <a:spcPts val="0"/>
              </a:spcBef>
              <a:buNone/>
            </a:pPr>
            <a:endParaRPr lang="es-ES" sz="2000" dirty="0"/>
          </a:p>
        </p:txBody>
      </p:sp>
      <p:sp>
        <p:nvSpPr>
          <p:cNvPr id="177" name="Google Shape;177;p5"/>
          <p:cNvSpPr txBox="1">
            <a:spLocks noGrp="1"/>
          </p:cNvSpPr>
          <p:nvPr>
            <p:ph type="body" idx="2"/>
          </p:nvPr>
        </p:nvSpPr>
        <p:spPr>
          <a:xfrm>
            <a:off x="4834839" y="1982313"/>
            <a:ext cx="6507331" cy="2894487"/>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endParaRPr lang="es-ES" sz="2000" dirty="0"/>
          </a:p>
          <a:p>
            <a:pPr marL="228600" indent="-50800">
              <a:spcBef>
                <a:spcPts val="0"/>
              </a:spcBef>
              <a:buNone/>
            </a:pPr>
            <a:r>
              <a:rPr lang="es-ES" sz="2000" b="1" dirty="0"/>
              <a:t>Regla: Si Estatus = "05" entonces fin de vigencia &lt;= Fecha de corte</a:t>
            </a:r>
          </a:p>
          <a:p>
            <a:pPr marL="228600" indent="-50800">
              <a:spcBef>
                <a:spcPts val="0"/>
              </a:spcBef>
              <a:buNone/>
            </a:pPr>
            <a:endParaRPr lang="es-ES" sz="2000" b="1" dirty="0"/>
          </a:p>
          <a:p>
            <a:pPr marL="228600" indent="-50800">
              <a:spcBef>
                <a:spcPts val="0"/>
              </a:spcBef>
              <a:buNone/>
            </a:pPr>
            <a:endParaRPr lang="es-ES" sz="2000" b="1" dirty="0"/>
          </a:p>
          <a:p>
            <a:pPr marL="228600" indent="-50800" algn="just">
              <a:spcBef>
                <a:spcPts val="0"/>
              </a:spcBef>
              <a:buNone/>
            </a:pPr>
            <a:r>
              <a:rPr lang="es-ES" sz="2000" dirty="0"/>
              <a:t>Si es estatus de la póliza es igual a póliza vencida (5) entonces fin de vigencia </a:t>
            </a:r>
            <a:r>
              <a:rPr lang="es-ES" sz="2000" b="1" dirty="0"/>
              <a:t>deberá</a:t>
            </a:r>
            <a:r>
              <a:rPr lang="es-ES" sz="2000" dirty="0"/>
              <a:t> </a:t>
            </a:r>
            <a:r>
              <a:rPr lang="es-ES" sz="2000"/>
              <a:t>ser </a:t>
            </a:r>
            <a:r>
              <a:rPr lang="es-ES" sz="2000" dirty="0"/>
              <a:t>menor o igual a la fecha de corte, tal y cómo se muestra en la siguiente línea:</a:t>
            </a:r>
          </a:p>
          <a:p>
            <a:pPr marL="228600" indent="-50800">
              <a:spcBef>
                <a:spcPts val="0"/>
              </a:spcBef>
              <a:buNone/>
            </a:pPr>
            <a:endParaRPr lang="es-MX" sz="2000" dirty="0"/>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Estatus</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cxnSp>
        <p:nvCxnSpPr>
          <p:cNvPr id="8" name="Conector recto 7">
            <a:extLst>
              <a:ext uri="{FF2B5EF4-FFF2-40B4-BE49-F238E27FC236}">
                <a16:creationId xmlns:a16="http://schemas.microsoft.com/office/drawing/2014/main" id="{40DC126A-46A0-4B7F-A053-3D22ED424E53}"/>
              </a:ext>
            </a:extLst>
          </p:cNvPr>
          <p:cNvCxnSpPr>
            <a:cxnSpLocks/>
          </p:cNvCxnSpPr>
          <p:nvPr/>
        </p:nvCxnSpPr>
        <p:spPr>
          <a:xfrm>
            <a:off x="4971519" y="5326991"/>
            <a:ext cx="6370651" cy="3042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041F221A-26FC-4949-B0FE-1AECFF4B1694}"/>
              </a:ext>
            </a:extLst>
          </p:cNvPr>
          <p:cNvCxnSpPr>
            <a:cxnSpLocks/>
          </p:cNvCxnSpPr>
          <p:nvPr/>
        </p:nvCxnSpPr>
        <p:spPr>
          <a:xfrm flipV="1">
            <a:off x="5624899" y="5097490"/>
            <a:ext cx="0" cy="4588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id="{5DAF2E24-FD94-45CC-9694-2CD0F5AEC725}"/>
              </a:ext>
            </a:extLst>
          </p:cNvPr>
          <p:cNvCxnSpPr>
            <a:cxnSpLocks/>
          </p:cNvCxnSpPr>
          <p:nvPr/>
        </p:nvCxnSpPr>
        <p:spPr>
          <a:xfrm flipH="1" flipV="1">
            <a:off x="9745289" y="5049585"/>
            <a:ext cx="2026" cy="4588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736C2F00-7289-4D78-AA96-D5C27C6F8856}"/>
              </a:ext>
            </a:extLst>
          </p:cNvPr>
          <p:cNvCxnSpPr>
            <a:cxnSpLocks/>
          </p:cNvCxnSpPr>
          <p:nvPr/>
        </p:nvCxnSpPr>
        <p:spPr>
          <a:xfrm flipH="1" flipV="1">
            <a:off x="11203658" y="5087004"/>
            <a:ext cx="443096" cy="2650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2C49F6FF-B03C-425F-BFE3-A83DC2F55ED7}"/>
              </a:ext>
            </a:extLst>
          </p:cNvPr>
          <p:cNvCxnSpPr>
            <a:cxnSpLocks/>
          </p:cNvCxnSpPr>
          <p:nvPr/>
        </p:nvCxnSpPr>
        <p:spPr>
          <a:xfrm flipV="1">
            <a:off x="11239250" y="5351450"/>
            <a:ext cx="407504" cy="301974"/>
          </a:xfrm>
          <a:prstGeom prst="line">
            <a:avLst/>
          </a:prstGeom>
        </p:spPr>
        <p:style>
          <a:lnRef idx="1">
            <a:schemeClr val="accent1"/>
          </a:lnRef>
          <a:fillRef idx="0">
            <a:schemeClr val="accent1"/>
          </a:fillRef>
          <a:effectRef idx="0">
            <a:schemeClr val="accent1"/>
          </a:effectRef>
          <a:fontRef idx="minor">
            <a:schemeClr val="tx1"/>
          </a:fontRef>
        </p:style>
      </p:cxnSp>
      <p:sp>
        <p:nvSpPr>
          <p:cNvPr id="15" name="Marcador de contenido 2">
            <a:extLst>
              <a:ext uri="{FF2B5EF4-FFF2-40B4-BE49-F238E27FC236}">
                <a16:creationId xmlns:a16="http://schemas.microsoft.com/office/drawing/2014/main" id="{53B41700-594F-4C0A-B0F7-014C6ADE08BC}"/>
              </a:ext>
            </a:extLst>
          </p:cNvPr>
          <p:cNvSpPr txBox="1">
            <a:spLocks/>
          </p:cNvSpPr>
          <p:nvPr/>
        </p:nvSpPr>
        <p:spPr>
          <a:xfrm>
            <a:off x="7829244" y="5520692"/>
            <a:ext cx="1223541" cy="687747"/>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Font typeface="Wingdings 2" pitchFamily="18" charset="2"/>
              <a:buNone/>
            </a:pPr>
            <a:r>
              <a:rPr lang="es-MX" sz="1200" b="1" dirty="0"/>
              <a:t>Fin de vigencia</a:t>
            </a:r>
          </a:p>
        </p:txBody>
      </p:sp>
      <p:cxnSp>
        <p:nvCxnSpPr>
          <p:cNvPr id="16" name="Conector recto 15">
            <a:extLst>
              <a:ext uri="{FF2B5EF4-FFF2-40B4-BE49-F238E27FC236}">
                <a16:creationId xmlns:a16="http://schemas.microsoft.com/office/drawing/2014/main" id="{94A222C1-3CF5-44E2-B9F5-5951878061E7}"/>
              </a:ext>
            </a:extLst>
          </p:cNvPr>
          <p:cNvCxnSpPr>
            <a:cxnSpLocks/>
          </p:cNvCxnSpPr>
          <p:nvPr/>
        </p:nvCxnSpPr>
        <p:spPr>
          <a:xfrm flipV="1">
            <a:off x="7076012" y="5145498"/>
            <a:ext cx="0" cy="4588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ector recto 16">
            <a:extLst>
              <a:ext uri="{FF2B5EF4-FFF2-40B4-BE49-F238E27FC236}">
                <a16:creationId xmlns:a16="http://schemas.microsoft.com/office/drawing/2014/main" id="{FA91F96E-39EA-4E0D-B1EC-D98B17C70CE7}"/>
              </a:ext>
            </a:extLst>
          </p:cNvPr>
          <p:cNvCxnSpPr>
            <a:cxnSpLocks/>
          </p:cNvCxnSpPr>
          <p:nvPr/>
        </p:nvCxnSpPr>
        <p:spPr>
          <a:xfrm flipV="1">
            <a:off x="8451059" y="5097490"/>
            <a:ext cx="0" cy="4588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id="{3BD5CF44-6AA1-46D8-AC78-573B19C7454B}"/>
              </a:ext>
            </a:extLst>
          </p:cNvPr>
          <p:cNvCxnSpPr>
            <a:cxnSpLocks/>
          </p:cNvCxnSpPr>
          <p:nvPr/>
        </p:nvCxnSpPr>
        <p:spPr>
          <a:xfrm flipH="1" flipV="1">
            <a:off x="10917117" y="5065454"/>
            <a:ext cx="2026" cy="458813"/>
          </a:xfrm>
          <a:prstGeom prst="line">
            <a:avLst/>
          </a:prstGeom>
        </p:spPr>
        <p:style>
          <a:lnRef idx="1">
            <a:schemeClr val="accent1"/>
          </a:lnRef>
          <a:fillRef idx="0">
            <a:schemeClr val="accent1"/>
          </a:fillRef>
          <a:effectRef idx="0">
            <a:schemeClr val="accent1"/>
          </a:effectRef>
          <a:fontRef idx="minor">
            <a:schemeClr val="tx1"/>
          </a:fontRef>
        </p:style>
      </p:cxnSp>
      <p:sp>
        <p:nvSpPr>
          <p:cNvPr id="19" name="Marcador de contenido 2">
            <a:extLst>
              <a:ext uri="{FF2B5EF4-FFF2-40B4-BE49-F238E27FC236}">
                <a16:creationId xmlns:a16="http://schemas.microsoft.com/office/drawing/2014/main" id="{FFF405DA-63C0-46C4-8585-B8CE6F89B8CF}"/>
              </a:ext>
            </a:extLst>
          </p:cNvPr>
          <p:cNvSpPr txBox="1">
            <a:spLocks/>
          </p:cNvSpPr>
          <p:nvPr/>
        </p:nvSpPr>
        <p:spPr>
          <a:xfrm>
            <a:off x="9158432" y="5544295"/>
            <a:ext cx="1223541" cy="687747"/>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Font typeface="Wingdings 2" pitchFamily="18" charset="2"/>
              <a:buNone/>
            </a:pPr>
            <a:r>
              <a:rPr lang="es-MX" sz="1200" b="1" dirty="0"/>
              <a:t>Fecha de corte</a:t>
            </a:r>
          </a:p>
        </p:txBody>
      </p:sp>
      <p:sp>
        <p:nvSpPr>
          <p:cNvPr id="20" name="Marcador de contenido 2">
            <a:extLst>
              <a:ext uri="{FF2B5EF4-FFF2-40B4-BE49-F238E27FC236}">
                <a16:creationId xmlns:a16="http://schemas.microsoft.com/office/drawing/2014/main" id="{D7D6477A-F6FB-4E76-9FA4-5FEF10724D3D}"/>
              </a:ext>
            </a:extLst>
          </p:cNvPr>
          <p:cNvSpPr txBox="1">
            <a:spLocks/>
          </p:cNvSpPr>
          <p:nvPr/>
        </p:nvSpPr>
        <p:spPr>
          <a:xfrm>
            <a:off x="4977740" y="4981575"/>
            <a:ext cx="699745" cy="375836"/>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Enero 2020</a:t>
            </a:r>
          </a:p>
        </p:txBody>
      </p:sp>
      <p:sp>
        <p:nvSpPr>
          <p:cNvPr id="21" name="Marcador de contenido 2">
            <a:extLst>
              <a:ext uri="{FF2B5EF4-FFF2-40B4-BE49-F238E27FC236}">
                <a16:creationId xmlns:a16="http://schemas.microsoft.com/office/drawing/2014/main" id="{AFF75076-F14C-4441-B7FB-D03085E5E9C6}"/>
              </a:ext>
            </a:extLst>
          </p:cNvPr>
          <p:cNvSpPr txBox="1">
            <a:spLocks/>
          </p:cNvSpPr>
          <p:nvPr/>
        </p:nvSpPr>
        <p:spPr>
          <a:xfrm>
            <a:off x="6510100" y="4987211"/>
            <a:ext cx="621815" cy="42819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Febrero 2020</a:t>
            </a:r>
          </a:p>
        </p:txBody>
      </p:sp>
      <p:sp>
        <p:nvSpPr>
          <p:cNvPr id="22" name="Marcador de contenido 2">
            <a:extLst>
              <a:ext uri="{FF2B5EF4-FFF2-40B4-BE49-F238E27FC236}">
                <a16:creationId xmlns:a16="http://schemas.microsoft.com/office/drawing/2014/main" id="{DD92EDFB-29B1-43ED-8F22-7A2CF48E7DA3}"/>
              </a:ext>
            </a:extLst>
          </p:cNvPr>
          <p:cNvSpPr txBox="1">
            <a:spLocks/>
          </p:cNvSpPr>
          <p:nvPr/>
        </p:nvSpPr>
        <p:spPr>
          <a:xfrm>
            <a:off x="7829244" y="4955393"/>
            <a:ext cx="621815" cy="42819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Marzo 2020</a:t>
            </a:r>
          </a:p>
        </p:txBody>
      </p:sp>
      <p:sp>
        <p:nvSpPr>
          <p:cNvPr id="23" name="Marcador de contenido 2">
            <a:extLst>
              <a:ext uri="{FF2B5EF4-FFF2-40B4-BE49-F238E27FC236}">
                <a16:creationId xmlns:a16="http://schemas.microsoft.com/office/drawing/2014/main" id="{655B8C33-4FF2-480D-A0F9-FE2DA3F620BA}"/>
              </a:ext>
            </a:extLst>
          </p:cNvPr>
          <p:cNvSpPr txBox="1">
            <a:spLocks/>
          </p:cNvSpPr>
          <p:nvPr/>
        </p:nvSpPr>
        <p:spPr>
          <a:xfrm>
            <a:off x="9045200" y="4962154"/>
            <a:ext cx="748815" cy="420261"/>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None/>
            </a:pPr>
            <a:r>
              <a:rPr lang="es-MX" sz="900" b="1"/>
              <a:t>Diciembre </a:t>
            </a:r>
            <a:r>
              <a:rPr lang="es-MX" sz="900" b="1" dirty="0"/>
              <a:t>2020</a:t>
            </a:r>
          </a:p>
        </p:txBody>
      </p:sp>
      <p:sp>
        <p:nvSpPr>
          <p:cNvPr id="24" name="Marcador de contenido 2">
            <a:extLst>
              <a:ext uri="{FF2B5EF4-FFF2-40B4-BE49-F238E27FC236}">
                <a16:creationId xmlns:a16="http://schemas.microsoft.com/office/drawing/2014/main" id="{3F6410C2-F0E6-4917-AB29-9FD52EBE48EB}"/>
              </a:ext>
            </a:extLst>
          </p:cNvPr>
          <p:cNvSpPr txBox="1">
            <a:spLocks/>
          </p:cNvSpPr>
          <p:nvPr/>
        </p:nvSpPr>
        <p:spPr>
          <a:xfrm>
            <a:off x="10295695" y="4963882"/>
            <a:ext cx="621815" cy="42819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None/>
            </a:pPr>
            <a:r>
              <a:rPr lang="es-MX" sz="900" b="1"/>
              <a:t>Enero  2021</a:t>
            </a:r>
          </a:p>
        </p:txBody>
      </p:sp>
    </p:spTree>
    <p:extLst>
      <p:ext uri="{BB962C8B-B14F-4D97-AF65-F5344CB8AC3E}">
        <p14:creationId xmlns:p14="http://schemas.microsoft.com/office/powerpoint/2010/main" val="79207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b="1" u="sng" dirty="0"/>
              <a:t>Incendio</a:t>
            </a:r>
          </a:p>
          <a:p>
            <a:pPr marL="520700" indent="-342900">
              <a:spcBef>
                <a:spcPts val="0"/>
              </a:spcBef>
              <a:buFont typeface="Courier New" panose="02070309020205020404" pitchFamily="49" charset="0"/>
              <a:buChar char="o"/>
            </a:pPr>
            <a:r>
              <a:rPr lang="es-MX" sz="2000" b="1" u="sng" dirty="0"/>
              <a:t>Terremoto</a:t>
            </a:r>
          </a:p>
          <a:p>
            <a:pPr marL="520700" indent="-342900">
              <a:spcBef>
                <a:spcPts val="0"/>
              </a:spcBef>
              <a:buFont typeface="Courier New" panose="02070309020205020404" pitchFamily="49" charset="0"/>
              <a:buChar char="o"/>
            </a:pPr>
            <a:r>
              <a:rPr lang="es-MX" sz="2000" b="1" u="sng" dirty="0"/>
              <a:t>CM</a:t>
            </a:r>
          </a:p>
          <a:p>
            <a:pPr marL="520700" indent="-342900">
              <a:spcBef>
                <a:spcPts val="0"/>
              </a:spcBef>
              <a:buFont typeface="Courier New" panose="02070309020205020404" pitchFamily="49" charset="0"/>
              <a:buChar char="o"/>
            </a:pPr>
            <a:r>
              <a:rPr lang="es-MX" sz="2000" b="1" u="sng" dirty="0"/>
              <a:t>CEER</a:t>
            </a:r>
          </a:p>
          <a:p>
            <a:pPr marL="520700" indent="-342900">
              <a:spcBef>
                <a:spcPts val="0"/>
              </a:spcBef>
              <a:buFont typeface="Courier New" panose="02070309020205020404" pitchFamily="49" charset="0"/>
              <a:buChar char="o"/>
            </a:pPr>
            <a:r>
              <a:rPr lang="es-MX" sz="2000" b="1" u="sng" dirty="0"/>
              <a:t>Misceláneos</a:t>
            </a:r>
          </a:p>
          <a:p>
            <a:pPr marL="520700" indent="-342900">
              <a:spcBef>
                <a:spcPts val="0"/>
              </a:spcBef>
              <a:buFont typeface="Courier New" panose="02070309020205020404" pitchFamily="49" charset="0"/>
              <a:buChar char="o"/>
            </a:pPr>
            <a:r>
              <a:rPr lang="es-MX" sz="2000" b="1" u="sng" dirty="0"/>
              <a:t>RC</a:t>
            </a:r>
          </a:p>
          <a:p>
            <a:pPr marL="520700" indent="-342900">
              <a:spcBef>
                <a:spcPts val="0"/>
              </a:spcBef>
              <a:buFont typeface="Courier New" panose="02070309020205020404" pitchFamily="49" charset="0"/>
              <a:buChar char="o"/>
            </a:pPr>
            <a:r>
              <a:rPr lang="es-MX" sz="2000" dirty="0"/>
              <a:t>Mercancía</a:t>
            </a:r>
          </a:p>
          <a:p>
            <a:pPr marL="520700" indent="-342900">
              <a:spcBef>
                <a:spcPts val="0"/>
              </a:spcBef>
              <a:buFont typeface="Courier New" panose="02070309020205020404" pitchFamily="49" charset="0"/>
              <a:buChar char="o"/>
            </a:pPr>
            <a:r>
              <a:rPr lang="es-MX" sz="2000" b="1" u="sng" dirty="0"/>
              <a:t>Barcos</a:t>
            </a:r>
          </a:p>
          <a:p>
            <a:pPr marL="520700" indent="-342900">
              <a:spcBef>
                <a:spcPts val="0"/>
              </a:spcBef>
              <a:buFont typeface="Courier New" panose="02070309020205020404" pitchFamily="49" charset="0"/>
              <a:buChar char="o"/>
            </a:pPr>
            <a:r>
              <a:rPr lang="es-MX" sz="2000" b="1" u="sng" dirty="0"/>
              <a:t>Aviones</a:t>
            </a:r>
          </a:p>
          <a:p>
            <a:pPr marL="520700" indent="-342900">
              <a:spcBef>
                <a:spcPts val="0"/>
              </a:spcBef>
              <a:buFont typeface="Courier New" panose="02070309020205020404" pitchFamily="49" charset="0"/>
              <a:buChar char="o"/>
            </a:pPr>
            <a:r>
              <a:rPr lang="es-MX" sz="2000" b="1" u="sng" dirty="0"/>
              <a:t>Hidro</a:t>
            </a:r>
          </a:p>
          <a:p>
            <a:pPr marL="520700" indent="-342900">
              <a:spcBef>
                <a:spcPts val="0"/>
              </a:spcBef>
              <a:buFont typeface="Courier New" panose="02070309020205020404" pitchFamily="49" charset="0"/>
              <a:buChar char="o"/>
            </a:pPr>
            <a:r>
              <a:rPr lang="es-MX" sz="2000" dirty="0"/>
              <a:t>Agrícola</a:t>
            </a:r>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834839" y="1982313"/>
            <a:ext cx="6507331" cy="3384166"/>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endParaRPr lang="es-ES" sz="2000" dirty="0"/>
          </a:p>
          <a:p>
            <a:pPr marL="228600" indent="-50800">
              <a:spcBef>
                <a:spcPts val="0"/>
              </a:spcBef>
              <a:buNone/>
            </a:pPr>
            <a:r>
              <a:rPr lang="es-ES" sz="2000" b="1" dirty="0"/>
              <a:t>Regla: Estatus &lt;&gt; ("03", "04")</a:t>
            </a:r>
          </a:p>
          <a:p>
            <a:pPr marL="228600" indent="-50800">
              <a:spcBef>
                <a:spcPts val="0"/>
              </a:spcBef>
              <a:buNone/>
            </a:pPr>
            <a:endParaRPr lang="es-ES" sz="2000" b="1" dirty="0"/>
          </a:p>
          <a:p>
            <a:pPr marL="228600" indent="-50800">
              <a:spcBef>
                <a:spcPts val="0"/>
              </a:spcBef>
              <a:buNone/>
            </a:pPr>
            <a:endParaRPr lang="es-ES" sz="2000" b="1" dirty="0"/>
          </a:p>
          <a:p>
            <a:pPr marL="228600" indent="-50800">
              <a:spcBef>
                <a:spcPts val="0"/>
              </a:spcBef>
              <a:buNone/>
            </a:pPr>
            <a:r>
              <a:rPr lang="es-MX" sz="2000" dirty="0"/>
              <a:t>La variable Estatus debe ser diferente a Póliza Cancelada desde Origen (03) o </a:t>
            </a:r>
            <a:r>
              <a:rPr lang="es-ES" sz="2000" dirty="0"/>
              <a:t>Póliza Cancelada durante la Vigencia </a:t>
            </a:r>
            <a:r>
              <a:rPr lang="es-MX" sz="2000" dirty="0"/>
              <a:t>(04).</a:t>
            </a:r>
          </a:p>
          <a:p>
            <a:pPr marL="228600" indent="-50800">
              <a:spcBef>
                <a:spcPts val="0"/>
              </a:spcBef>
              <a:buNone/>
            </a:pPr>
            <a:endParaRPr lang="es-MX" sz="2000" dirty="0"/>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Estatus</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2852679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dirty="0"/>
              <a:t>Incendio</a:t>
            </a:r>
          </a:p>
          <a:p>
            <a:pPr marL="520700" indent="-342900">
              <a:spcBef>
                <a:spcPts val="0"/>
              </a:spcBef>
              <a:buFont typeface="Courier New" panose="02070309020205020404" pitchFamily="49" charset="0"/>
              <a:buChar char="o"/>
            </a:pPr>
            <a:r>
              <a:rPr lang="es-MX" sz="2000" dirty="0"/>
              <a:t>Terremoto</a:t>
            </a:r>
          </a:p>
          <a:p>
            <a:pPr marL="520700" indent="-342900">
              <a:spcBef>
                <a:spcPts val="0"/>
              </a:spcBef>
              <a:buFont typeface="Courier New" panose="02070309020205020404" pitchFamily="49" charset="0"/>
              <a:buChar char="o"/>
            </a:pPr>
            <a:r>
              <a:rPr lang="es-MX" sz="2000" dirty="0"/>
              <a:t>CM</a:t>
            </a:r>
          </a:p>
          <a:p>
            <a:pPr marL="520700" indent="-342900">
              <a:spcBef>
                <a:spcPts val="0"/>
              </a:spcBef>
              <a:buFont typeface="Courier New" panose="02070309020205020404" pitchFamily="49" charset="0"/>
              <a:buChar char="o"/>
            </a:pPr>
            <a:r>
              <a:rPr lang="es-MX" sz="2000" dirty="0"/>
              <a:t>CEER</a:t>
            </a:r>
          </a:p>
          <a:p>
            <a:pPr marL="520700" indent="-342900">
              <a:spcBef>
                <a:spcPts val="0"/>
              </a:spcBef>
              <a:buFont typeface="Courier New" panose="02070309020205020404" pitchFamily="49" charset="0"/>
              <a:buChar char="o"/>
            </a:pPr>
            <a:r>
              <a:rPr lang="es-MX" sz="2000" dirty="0"/>
              <a:t>Misceláneos</a:t>
            </a:r>
          </a:p>
          <a:p>
            <a:pPr marL="520700" indent="-342900">
              <a:spcBef>
                <a:spcPts val="0"/>
              </a:spcBef>
              <a:buFont typeface="Courier New" panose="02070309020205020404" pitchFamily="49" charset="0"/>
              <a:buChar char="o"/>
            </a:pPr>
            <a:r>
              <a:rPr lang="es-MX" sz="2000" dirty="0"/>
              <a:t>RC</a:t>
            </a:r>
          </a:p>
          <a:p>
            <a:pPr marL="520700" indent="-342900">
              <a:spcBef>
                <a:spcPts val="0"/>
              </a:spcBef>
              <a:buFont typeface="Courier New" panose="02070309020205020404" pitchFamily="49" charset="0"/>
              <a:buChar char="o"/>
            </a:pPr>
            <a:r>
              <a:rPr lang="es-MX" sz="2000" b="1" u="sng" dirty="0"/>
              <a:t>Mercancía</a:t>
            </a:r>
          </a:p>
          <a:p>
            <a:pPr marL="520700" indent="-342900">
              <a:spcBef>
                <a:spcPts val="0"/>
              </a:spcBef>
              <a:buFont typeface="Courier New" panose="02070309020205020404" pitchFamily="49" charset="0"/>
              <a:buChar char="o"/>
            </a:pPr>
            <a:r>
              <a:rPr lang="es-MX" sz="2000" dirty="0"/>
              <a:t>Barcos</a:t>
            </a:r>
          </a:p>
          <a:p>
            <a:pPr marL="520700" indent="-342900">
              <a:spcBef>
                <a:spcPts val="0"/>
              </a:spcBef>
              <a:buFont typeface="Courier New" panose="02070309020205020404" pitchFamily="49" charset="0"/>
              <a:buChar char="o"/>
            </a:pPr>
            <a:r>
              <a:rPr lang="es-MX" sz="2000" dirty="0"/>
              <a:t>Aviones</a:t>
            </a:r>
          </a:p>
          <a:p>
            <a:pPr marL="520700" indent="-342900">
              <a:spcBef>
                <a:spcPts val="0"/>
              </a:spcBef>
              <a:buFont typeface="Courier New" panose="02070309020205020404" pitchFamily="49" charset="0"/>
              <a:buChar char="o"/>
            </a:pPr>
            <a:r>
              <a:rPr lang="es-MX" sz="2000" dirty="0"/>
              <a:t>Hidro</a:t>
            </a:r>
          </a:p>
          <a:p>
            <a:pPr marL="520700" indent="-342900">
              <a:spcBef>
                <a:spcPts val="0"/>
              </a:spcBef>
              <a:buFont typeface="Courier New" panose="02070309020205020404" pitchFamily="49" charset="0"/>
              <a:buChar char="o"/>
            </a:pPr>
            <a:r>
              <a:rPr lang="es-MX" sz="2000" b="1" u="sng" dirty="0"/>
              <a:t>Agrícola</a:t>
            </a:r>
          </a:p>
          <a:p>
            <a:pPr marL="520700" lvl="0" indent="-342900" algn="l">
              <a:lnSpc>
                <a:spcPct val="90000"/>
              </a:lnSpc>
              <a:spcBef>
                <a:spcPts val="0"/>
              </a:spcBef>
              <a:spcAft>
                <a:spcPts val="0"/>
              </a:spcAft>
              <a:buClr>
                <a:schemeClr val="dk1"/>
              </a:buClr>
              <a:buSzPts val="2800"/>
              <a:buFont typeface="Courier New" panose="02070309020205020404" pitchFamily="49" charset="0"/>
              <a:buChar char="o"/>
            </a:pPr>
            <a:r>
              <a:rPr lang="es-MX" sz="2000" b="1" u="sng" dirty="0">
                <a:solidFill>
                  <a:srgbClr val="FF0000"/>
                </a:solidFill>
              </a:rPr>
              <a:t>Crédito</a:t>
            </a:r>
          </a:p>
          <a:p>
            <a:pPr marL="228600" indent="-50800">
              <a:spcBef>
                <a:spcPts val="0"/>
              </a:spcBef>
              <a:buNone/>
            </a:pPr>
            <a:endParaRPr lang="es-ES" sz="2000" dirty="0"/>
          </a:p>
        </p:txBody>
      </p:sp>
      <p:sp>
        <p:nvSpPr>
          <p:cNvPr id="177" name="Google Shape;177;p5"/>
          <p:cNvSpPr txBox="1">
            <a:spLocks noGrp="1"/>
          </p:cNvSpPr>
          <p:nvPr>
            <p:ph type="body" idx="2"/>
          </p:nvPr>
        </p:nvSpPr>
        <p:spPr>
          <a:xfrm>
            <a:off x="4834839" y="1982313"/>
            <a:ext cx="6507331" cy="3384166"/>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endParaRPr lang="es-ES" sz="2000" dirty="0"/>
          </a:p>
          <a:p>
            <a:pPr marL="228600" indent="-50800">
              <a:spcBef>
                <a:spcPts val="0"/>
              </a:spcBef>
              <a:buNone/>
            </a:pPr>
            <a:r>
              <a:rPr lang="es-ES" sz="2000" b="1" dirty="0"/>
              <a:t>Regla: Estatus &lt;&gt; ("07", "08")</a:t>
            </a:r>
          </a:p>
          <a:p>
            <a:pPr marL="228600" indent="-50800">
              <a:spcBef>
                <a:spcPts val="0"/>
              </a:spcBef>
              <a:buNone/>
            </a:pPr>
            <a:endParaRPr lang="es-ES" sz="2000" b="1" dirty="0"/>
          </a:p>
          <a:p>
            <a:pPr marL="228600" indent="-50800">
              <a:spcBef>
                <a:spcPts val="0"/>
              </a:spcBef>
              <a:buNone/>
            </a:pPr>
            <a:endParaRPr lang="es-ES" sz="2000" b="1" dirty="0"/>
          </a:p>
          <a:p>
            <a:pPr marL="228600" indent="-50800">
              <a:spcBef>
                <a:spcPts val="0"/>
              </a:spcBef>
              <a:buNone/>
            </a:pPr>
            <a:endParaRPr lang="es-ES" sz="2000" b="1" dirty="0"/>
          </a:p>
          <a:p>
            <a:pPr marL="228600" indent="-50800" algn="just">
              <a:spcBef>
                <a:spcPts val="0"/>
              </a:spcBef>
              <a:buNone/>
            </a:pPr>
            <a:r>
              <a:rPr lang="es-MX" sz="2000" dirty="0"/>
              <a:t>La variable Estatus debe ser diferente a </a:t>
            </a:r>
            <a:r>
              <a:rPr lang="es-ES" sz="2000" dirty="0"/>
              <a:t>Ubicación </a:t>
            </a:r>
            <a:r>
              <a:rPr lang="es-ES" sz="2000" err="1"/>
              <a:t>ó</a:t>
            </a:r>
            <a:r>
              <a:rPr lang="es-ES" sz="2000" dirty="0"/>
              <a:t> inciso cancelado desde origen </a:t>
            </a:r>
            <a:r>
              <a:rPr lang="es-MX" sz="2000" dirty="0"/>
              <a:t>(07) o </a:t>
            </a:r>
            <a:r>
              <a:rPr lang="es-ES" sz="2000" dirty="0"/>
              <a:t>Ubicación </a:t>
            </a:r>
            <a:r>
              <a:rPr lang="es-ES" sz="2000" err="1"/>
              <a:t>ó</a:t>
            </a:r>
            <a:r>
              <a:rPr lang="es-ES" sz="2000" dirty="0"/>
              <a:t> inciso cancelado durante la vigencia </a:t>
            </a:r>
            <a:r>
              <a:rPr lang="es-MX" sz="2000" dirty="0"/>
              <a:t>(08).</a:t>
            </a:r>
          </a:p>
          <a:p>
            <a:pPr marL="228600" indent="-50800">
              <a:spcBef>
                <a:spcPts val="0"/>
              </a:spcBef>
              <a:buNone/>
            </a:pPr>
            <a:endParaRPr lang="es-MX" sz="2000" dirty="0"/>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Estatus</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2097459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p:txBody>
          <a:bodyPr>
            <a:normAutofit fontScale="77500" lnSpcReduction="20000"/>
          </a:bodyPr>
          <a:lstStyle/>
          <a:p>
            <a:r>
              <a:rPr lang="es-MX" dirty="0"/>
              <a:t>Validación de Datos Generales</a:t>
            </a:r>
          </a:p>
          <a:p>
            <a:endParaRPr lang="es-MX" dirty="0"/>
          </a:p>
        </p:txBody>
      </p:sp>
      <p:sp>
        <p:nvSpPr>
          <p:cNvPr id="6" name="Marcador de texto 5">
            <a:extLst>
              <a:ext uri="{FF2B5EF4-FFF2-40B4-BE49-F238E27FC236}">
                <a16:creationId xmlns:a16="http://schemas.microsoft.com/office/drawing/2014/main" id="{A70B66A6-8199-4125-8473-613FA7813673}"/>
              </a:ext>
            </a:extLst>
          </p:cNvPr>
          <p:cNvSpPr>
            <a:spLocks noGrp="1"/>
          </p:cNvSpPr>
          <p:nvPr>
            <p:ph type="body" idx="2"/>
          </p:nvPr>
        </p:nvSpPr>
        <p:spPr>
          <a:xfrm>
            <a:off x="2592136" y="3898145"/>
            <a:ext cx="7119240" cy="2502656"/>
          </a:xfrm>
        </p:spPr>
        <p:txBody>
          <a:bodyPr/>
          <a:lstStyle/>
          <a:p>
            <a:r>
              <a:rPr lang="es-ES" sz="2000" dirty="0"/>
              <a:t>Validación de los datos especificados en cada una de las pólizas reportadas que hayan estado en vigor al menos un día durante el año de reporte y/o haya tenido una emisión anticipada en el ejercicio, independientemente de que la póliza no se encuentre en vigor a la fecha de cierre del ejercicio. </a:t>
            </a:r>
            <a:endParaRPr lang="es-MX" sz="2000" dirty="0"/>
          </a:p>
        </p:txBody>
      </p:sp>
    </p:spTree>
    <p:extLst>
      <p:ext uri="{BB962C8B-B14F-4D97-AF65-F5344CB8AC3E}">
        <p14:creationId xmlns:p14="http://schemas.microsoft.com/office/powerpoint/2010/main" val="2819959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b="1" u="sng" dirty="0"/>
              <a:t>Incendio</a:t>
            </a:r>
          </a:p>
          <a:p>
            <a:pPr marL="520700" indent="-342900">
              <a:spcBef>
                <a:spcPts val="0"/>
              </a:spcBef>
              <a:buFont typeface="Courier New" panose="02070309020205020404" pitchFamily="49" charset="0"/>
              <a:buChar char="o"/>
            </a:pPr>
            <a:r>
              <a:rPr lang="es-MX" sz="2000" b="1" u="sng" dirty="0"/>
              <a:t>Terremoto</a:t>
            </a:r>
          </a:p>
          <a:p>
            <a:pPr marL="520700" indent="-342900">
              <a:spcBef>
                <a:spcPts val="0"/>
              </a:spcBef>
              <a:buFont typeface="Courier New" panose="02070309020205020404" pitchFamily="49" charset="0"/>
              <a:buChar char="o"/>
            </a:pPr>
            <a:r>
              <a:rPr lang="es-MX" sz="2000" b="1" u="sng" dirty="0"/>
              <a:t>CM</a:t>
            </a:r>
          </a:p>
          <a:p>
            <a:pPr marL="520700" indent="-342900">
              <a:spcBef>
                <a:spcPts val="0"/>
              </a:spcBef>
              <a:buFont typeface="Courier New" panose="02070309020205020404" pitchFamily="49" charset="0"/>
              <a:buChar char="o"/>
            </a:pPr>
            <a:r>
              <a:rPr lang="es-MX" sz="2000" b="1" u="sng" dirty="0"/>
              <a:t>CEER</a:t>
            </a:r>
          </a:p>
          <a:p>
            <a:pPr marL="520700" indent="-342900">
              <a:spcBef>
                <a:spcPts val="0"/>
              </a:spcBef>
              <a:buFont typeface="Courier New" panose="02070309020205020404" pitchFamily="49" charset="0"/>
              <a:buChar char="o"/>
            </a:pPr>
            <a:r>
              <a:rPr lang="es-MX" sz="2000" b="1" u="sng" dirty="0"/>
              <a:t>Misceláneos</a:t>
            </a:r>
          </a:p>
          <a:p>
            <a:pPr marL="520700" indent="-342900">
              <a:spcBef>
                <a:spcPts val="0"/>
              </a:spcBef>
              <a:buFont typeface="Courier New" panose="02070309020205020404" pitchFamily="49" charset="0"/>
              <a:buChar char="o"/>
            </a:pPr>
            <a:r>
              <a:rPr lang="es-MX" sz="2000" b="1" u="sng" dirty="0"/>
              <a:t>RC</a:t>
            </a:r>
          </a:p>
          <a:p>
            <a:pPr marL="520700" indent="-342900">
              <a:spcBef>
                <a:spcPts val="0"/>
              </a:spcBef>
              <a:buFont typeface="Courier New" panose="02070309020205020404" pitchFamily="49" charset="0"/>
              <a:buChar char="o"/>
            </a:pPr>
            <a:r>
              <a:rPr lang="es-MX" sz="2000" b="1" u="sng" dirty="0"/>
              <a:t>Mercancía</a:t>
            </a:r>
          </a:p>
          <a:p>
            <a:pPr marL="520700" indent="-342900">
              <a:spcBef>
                <a:spcPts val="0"/>
              </a:spcBef>
              <a:buFont typeface="Courier New" panose="02070309020205020404" pitchFamily="49" charset="0"/>
              <a:buChar char="o"/>
            </a:pPr>
            <a:r>
              <a:rPr lang="es-MX" sz="2000" b="1" u="sng" dirty="0"/>
              <a:t>Barcos</a:t>
            </a:r>
          </a:p>
          <a:p>
            <a:pPr marL="520700" indent="-342900">
              <a:spcBef>
                <a:spcPts val="0"/>
              </a:spcBef>
              <a:buFont typeface="Courier New" panose="02070309020205020404" pitchFamily="49" charset="0"/>
              <a:buChar char="o"/>
            </a:pPr>
            <a:r>
              <a:rPr lang="es-MX" sz="2000" b="1" u="sng" dirty="0"/>
              <a:t>Aviones</a:t>
            </a:r>
          </a:p>
          <a:p>
            <a:pPr marL="520700" indent="-342900">
              <a:spcBef>
                <a:spcPts val="0"/>
              </a:spcBef>
              <a:buFont typeface="Courier New" panose="02070309020205020404" pitchFamily="49" charset="0"/>
              <a:buChar char="o"/>
            </a:pPr>
            <a:r>
              <a:rPr lang="es-MX" sz="2000" b="1" u="sng" dirty="0"/>
              <a:t>Hidro</a:t>
            </a:r>
          </a:p>
          <a:p>
            <a:pPr marL="520700" indent="-342900">
              <a:spcBef>
                <a:spcPts val="0"/>
              </a:spcBef>
              <a:buFont typeface="Courier New" panose="02070309020205020404" pitchFamily="49" charset="0"/>
              <a:buChar char="o"/>
            </a:pPr>
            <a:r>
              <a:rPr lang="es-MX" sz="2000" b="1" u="sng" dirty="0"/>
              <a:t>Agrícola</a:t>
            </a:r>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834839" y="1982313"/>
            <a:ext cx="6507331" cy="3384166"/>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endParaRPr lang="es-ES" sz="2000" dirty="0"/>
          </a:p>
          <a:p>
            <a:pPr marL="228600" indent="-50800">
              <a:spcBef>
                <a:spcPts val="0"/>
              </a:spcBef>
              <a:buNone/>
            </a:pPr>
            <a:r>
              <a:rPr lang="es-ES" sz="2000" b="1" dirty="0"/>
              <a:t>Regla: Si Inicio de vigencia &gt; Fecha de corte y fecha de cancelación = vacío entonces Estatus = "09“</a:t>
            </a:r>
          </a:p>
          <a:p>
            <a:pPr marL="228600" indent="-50800">
              <a:spcBef>
                <a:spcPts val="0"/>
              </a:spcBef>
              <a:buNone/>
            </a:pPr>
            <a:endParaRPr lang="es-ES" sz="2000" b="1" dirty="0"/>
          </a:p>
          <a:p>
            <a:pPr marL="228600" indent="-50800">
              <a:spcBef>
                <a:spcPts val="0"/>
              </a:spcBef>
              <a:buNone/>
            </a:pPr>
            <a:endParaRPr lang="es-ES" sz="2000" b="1" dirty="0"/>
          </a:p>
          <a:p>
            <a:pPr marL="228600" indent="-50800">
              <a:spcBef>
                <a:spcPts val="0"/>
              </a:spcBef>
              <a:buNone/>
            </a:pPr>
            <a:r>
              <a:rPr lang="es-ES" sz="2000" dirty="0"/>
              <a:t>Si Inicio de vigencia es mayor que Fecha de corte y Fecha de cancelación es igual a vacío entonces Estatus </a:t>
            </a:r>
            <a:r>
              <a:rPr lang="es-ES" sz="2000" b="1" dirty="0"/>
              <a:t>deberá</a:t>
            </a:r>
            <a:r>
              <a:rPr lang="es-ES" sz="2000" dirty="0"/>
              <a:t> ser igual a inciso o </a:t>
            </a:r>
            <a:r>
              <a:rPr lang="es-ES" sz="2000"/>
              <a:t>póliza anticipada</a:t>
            </a:r>
            <a:r>
              <a:rPr lang="es-ES" sz="2000" dirty="0"/>
              <a:t> (09).</a:t>
            </a:r>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Estatus</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2777213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b="1" u="sng" dirty="0"/>
              <a:t>Incendio</a:t>
            </a:r>
          </a:p>
          <a:p>
            <a:pPr marL="520700" indent="-342900">
              <a:spcBef>
                <a:spcPts val="0"/>
              </a:spcBef>
              <a:buFont typeface="Courier New" panose="02070309020205020404" pitchFamily="49" charset="0"/>
              <a:buChar char="o"/>
            </a:pPr>
            <a:r>
              <a:rPr lang="es-MX" sz="2000" b="1" u="sng" dirty="0"/>
              <a:t>Terremoto</a:t>
            </a:r>
          </a:p>
          <a:p>
            <a:pPr marL="520700" indent="-342900">
              <a:spcBef>
                <a:spcPts val="0"/>
              </a:spcBef>
              <a:buFont typeface="Courier New" panose="02070309020205020404" pitchFamily="49" charset="0"/>
              <a:buChar char="o"/>
            </a:pPr>
            <a:r>
              <a:rPr lang="es-MX" sz="2000" b="1" u="sng" dirty="0"/>
              <a:t>CM</a:t>
            </a:r>
          </a:p>
          <a:p>
            <a:pPr marL="520700" indent="-342900">
              <a:spcBef>
                <a:spcPts val="0"/>
              </a:spcBef>
              <a:buFont typeface="Courier New" panose="02070309020205020404" pitchFamily="49" charset="0"/>
              <a:buChar char="o"/>
            </a:pPr>
            <a:r>
              <a:rPr lang="es-MX" sz="2000" b="1" u="sng" dirty="0"/>
              <a:t>CEER</a:t>
            </a:r>
          </a:p>
          <a:p>
            <a:pPr marL="520700" indent="-342900">
              <a:spcBef>
                <a:spcPts val="0"/>
              </a:spcBef>
              <a:buFont typeface="Courier New" panose="02070309020205020404" pitchFamily="49" charset="0"/>
              <a:buChar char="o"/>
            </a:pPr>
            <a:r>
              <a:rPr lang="es-MX" sz="2000" b="1" u="sng" dirty="0"/>
              <a:t>Misceláneos</a:t>
            </a:r>
          </a:p>
          <a:p>
            <a:pPr marL="520700" indent="-342900">
              <a:spcBef>
                <a:spcPts val="0"/>
              </a:spcBef>
              <a:buFont typeface="Courier New" panose="02070309020205020404" pitchFamily="49" charset="0"/>
              <a:buChar char="o"/>
            </a:pPr>
            <a:r>
              <a:rPr lang="es-MX" sz="2000" b="1" u="sng" dirty="0"/>
              <a:t>RC</a:t>
            </a:r>
          </a:p>
          <a:p>
            <a:pPr marL="520700" indent="-342900">
              <a:spcBef>
                <a:spcPts val="0"/>
              </a:spcBef>
              <a:buFont typeface="Courier New" panose="02070309020205020404" pitchFamily="49" charset="0"/>
              <a:buChar char="o"/>
            </a:pPr>
            <a:r>
              <a:rPr lang="es-MX" sz="2000" b="1" u="sng" dirty="0"/>
              <a:t>Mercancía</a:t>
            </a:r>
          </a:p>
          <a:p>
            <a:pPr marL="520700" indent="-342900">
              <a:spcBef>
                <a:spcPts val="0"/>
              </a:spcBef>
              <a:buFont typeface="Courier New" panose="02070309020205020404" pitchFamily="49" charset="0"/>
              <a:buChar char="o"/>
            </a:pPr>
            <a:r>
              <a:rPr lang="es-MX" sz="2000" b="1" u="sng" dirty="0"/>
              <a:t>Barcos</a:t>
            </a:r>
          </a:p>
          <a:p>
            <a:pPr marL="520700" indent="-342900">
              <a:spcBef>
                <a:spcPts val="0"/>
              </a:spcBef>
              <a:buFont typeface="Courier New" panose="02070309020205020404" pitchFamily="49" charset="0"/>
              <a:buChar char="o"/>
            </a:pPr>
            <a:r>
              <a:rPr lang="es-MX" sz="2000" b="1" u="sng" dirty="0"/>
              <a:t>Aviones</a:t>
            </a:r>
          </a:p>
          <a:p>
            <a:pPr marL="520700" indent="-342900">
              <a:spcBef>
                <a:spcPts val="0"/>
              </a:spcBef>
              <a:buFont typeface="Courier New" panose="02070309020205020404" pitchFamily="49" charset="0"/>
              <a:buChar char="o"/>
            </a:pPr>
            <a:r>
              <a:rPr lang="es-MX" sz="2000" b="1" u="sng" dirty="0"/>
              <a:t>Hidro</a:t>
            </a:r>
          </a:p>
          <a:p>
            <a:pPr marL="520700" indent="-342900">
              <a:spcBef>
                <a:spcPts val="0"/>
              </a:spcBef>
              <a:buFont typeface="Courier New" panose="02070309020205020404" pitchFamily="49" charset="0"/>
              <a:buChar char="o"/>
            </a:pPr>
            <a:r>
              <a:rPr lang="es-MX" sz="2000" b="1" u="sng" dirty="0"/>
              <a:t>Agrícola</a:t>
            </a:r>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834839" y="1982313"/>
            <a:ext cx="6507331" cy="3384166"/>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endParaRPr lang="es-ES" sz="2000" dirty="0"/>
          </a:p>
          <a:p>
            <a:pPr marL="228600" indent="-50800">
              <a:spcBef>
                <a:spcPts val="0"/>
              </a:spcBef>
              <a:buNone/>
            </a:pPr>
            <a:r>
              <a:rPr lang="es-ES" sz="2000" b="1" dirty="0"/>
              <a:t>Regla: Si Estatus = "09" entonces inicio de vigencia &gt; Fecha de corte</a:t>
            </a:r>
          </a:p>
          <a:p>
            <a:pPr marL="228600" indent="-50800">
              <a:spcBef>
                <a:spcPts val="0"/>
              </a:spcBef>
              <a:buNone/>
            </a:pPr>
            <a:endParaRPr lang="es-ES" sz="2000" b="1" dirty="0"/>
          </a:p>
          <a:p>
            <a:pPr marL="228600" indent="-50800">
              <a:spcBef>
                <a:spcPts val="0"/>
              </a:spcBef>
              <a:buNone/>
            </a:pPr>
            <a:endParaRPr lang="es-ES" sz="2000" b="1" dirty="0"/>
          </a:p>
          <a:p>
            <a:pPr marL="228600" indent="-50800">
              <a:spcBef>
                <a:spcPts val="0"/>
              </a:spcBef>
              <a:buNone/>
            </a:pPr>
            <a:r>
              <a:rPr lang="es-MX" sz="2000" dirty="0"/>
              <a:t>Si el estatus de la póliza es Póliza o ubicación o inciso anticipado entonces el inicio de vigencia </a:t>
            </a:r>
            <a:r>
              <a:rPr lang="es-MX" sz="2000" b="1" dirty="0"/>
              <a:t>deberá</a:t>
            </a:r>
            <a:r>
              <a:rPr lang="es-MX" sz="2000" dirty="0"/>
              <a:t> ser mayor que Fecha de corte.</a:t>
            </a:r>
          </a:p>
          <a:p>
            <a:pPr marL="228600" indent="-50800">
              <a:spcBef>
                <a:spcPts val="0"/>
              </a:spcBef>
              <a:buNone/>
            </a:pPr>
            <a:endParaRPr lang="es-MX" sz="2000" dirty="0"/>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Estatus</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3396045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b="1" u="sng" dirty="0"/>
              <a:t>Incendio</a:t>
            </a:r>
          </a:p>
          <a:p>
            <a:pPr marL="520700" indent="-342900">
              <a:spcBef>
                <a:spcPts val="0"/>
              </a:spcBef>
              <a:buFont typeface="Courier New" panose="02070309020205020404" pitchFamily="49" charset="0"/>
              <a:buChar char="o"/>
            </a:pPr>
            <a:r>
              <a:rPr lang="es-MX" sz="2000" b="1" u="sng" dirty="0"/>
              <a:t>Terremoto</a:t>
            </a:r>
          </a:p>
          <a:p>
            <a:pPr marL="520700" indent="-342900">
              <a:spcBef>
                <a:spcPts val="0"/>
              </a:spcBef>
              <a:buFont typeface="Courier New" panose="02070309020205020404" pitchFamily="49" charset="0"/>
              <a:buChar char="o"/>
            </a:pPr>
            <a:r>
              <a:rPr lang="es-MX" sz="2000" b="1" u="sng" dirty="0"/>
              <a:t>CM</a:t>
            </a:r>
          </a:p>
          <a:p>
            <a:pPr marL="520700" indent="-342900">
              <a:spcBef>
                <a:spcPts val="0"/>
              </a:spcBef>
              <a:buFont typeface="Courier New" panose="02070309020205020404" pitchFamily="49" charset="0"/>
              <a:buChar char="o"/>
            </a:pPr>
            <a:r>
              <a:rPr lang="es-MX" sz="2000" b="1" u="sng" dirty="0"/>
              <a:t>CEER</a:t>
            </a:r>
          </a:p>
          <a:p>
            <a:pPr marL="520700" indent="-342900">
              <a:spcBef>
                <a:spcPts val="0"/>
              </a:spcBef>
              <a:buFont typeface="Courier New" panose="02070309020205020404" pitchFamily="49" charset="0"/>
              <a:buChar char="o"/>
            </a:pPr>
            <a:r>
              <a:rPr lang="es-MX" sz="2000" b="1" u="sng" dirty="0"/>
              <a:t>Misceláneos</a:t>
            </a:r>
          </a:p>
          <a:p>
            <a:pPr marL="520700" indent="-342900">
              <a:spcBef>
                <a:spcPts val="0"/>
              </a:spcBef>
              <a:buFont typeface="Courier New" panose="02070309020205020404" pitchFamily="49" charset="0"/>
              <a:buChar char="o"/>
            </a:pPr>
            <a:r>
              <a:rPr lang="es-MX" sz="2000" b="1" u="sng" dirty="0"/>
              <a:t>RC</a:t>
            </a:r>
          </a:p>
          <a:p>
            <a:pPr marL="520700" indent="-342900">
              <a:spcBef>
                <a:spcPts val="0"/>
              </a:spcBef>
              <a:buFont typeface="Courier New" panose="02070309020205020404" pitchFamily="49" charset="0"/>
              <a:buChar char="o"/>
            </a:pPr>
            <a:r>
              <a:rPr lang="es-MX" sz="2000" b="1" u="sng" dirty="0"/>
              <a:t>Mercancía</a:t>
            </a:r>
          </a:p>
          <a:p>
            <a:pPr marL="520700" indent="-342900">
              <a:spcBef>
                <a:spcPts val="0"/>
              </a:spcBef>
              <a:buFont typeface="Courier New" panose="02070309020205020404" pitchFamily="49" charset="0"/>
              <a:buChar char="o"/>
            </a:pPr>
            <a:r>
              <a:rPr lang="es-MX" sz="2000" b="1" u="sng" dirty="0"/>
              <a:t>Barcos</a:t>
            </a:r>
          </a:p>
          <a:p>
            <a:pPr marL="520700" indent="-342900">
              <a:spcBef>
                <a:spcPts val="0"/>
              </a:spcBef>
              <a:buFont typeface="Courier New" panose="02070309020205020404" pitchFamily="49" charset="0"/>
              <a:buChar char="o"/>
            </a:pPr>
            <a:r>
              <a:rPr lang="es-MX" sz="2000" b="1" u="sng" dirty="0"/>
              <a:t>Aviones</a:t>
            </a:r>
          </a:p>
          <a:p>
            <a:pPr marL="520700" indent="-342900">
              <a:spcBef>
                <a:spcPts val="0"/>
              </a:spcBef>
              <a:buFont typeface="Courier New" panose="02070309020205020404" pitchFamily="49" charset="0"/>
              <a:buChar char="o"/>
            </a:pPr>
            <a:r>
              <a:rPr lang="es-MX" sz="2000" b="1" u="sng" dirty="0"/>
              <a:t>Hidro</a:t>
            </a:r>
          </a:p>
          <a:p>
            <a:pPr marL="520700" indent="-342900">
              <a:spcBef>
                <a:spcPts val="0"/>
              </a:spcBef>
              <a:buFont typeface="Courier New" panose="02070309020205020404" pitchFamily="49" charset="0"/>
              <a:buChar char="o"/>
            </a:pPr>
            <a:r>
              <a:rPr lang="es-MX" sz="2000" b="1" u="sng" dirty="0"/>
              <a:t>Agrícola</a:t>
            </a:r>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761298" y="2094587"/>
            <a:ext cx="6512078" cy="3527752"/>
          </a:xfrm>
          <a:prstGeom prst="rect">
            <a:avLst/>
          </a:prstGeom>
          <a:noFill/>
          <a:ln>
            <a:noFill/>
          </a:ln>
        </p:spPr>
        <p:txBody>
          <a:bodyPr spcFirstLastPara="1" wrap="square" lIns="91425" tIns="45700" rIns="91425" bIns="45700" anchor="t" anchorCtr="0">
            <a:noAutofit/>
          </a:bodyPr>
          <a:lstStyle/>
          <a:p>
            <a:pPr marL="0" indent="0">
              <a:buNone/>
            </a:pPr>
            <a:r>
              <a:rPr lang="es-MX" sz="1800" b="1" dirty="0"/>
              <a:t>Regla: </a:t>
            </a:r>
            <a:r>
              <a:rPr lang="es-ES" sz="1800" b="1" dirty="0"/>
              <a:t>Si Fecha de cancelación &lt;&gt; vacío entonces Fecha de emisión &lt;= Fecha de cancelación </a:t>
            </a:r>
          </a:p>
          <a:p>
            <a:pPr marL="0" indent="0">
              <a:buNone/>
            </a:pPr>
            <a:endParaRPr lang="es-ES" sz="1800" b="1" dirty="0"/>
          </a:p>
          <a:p>
            <a:pPr marL="0" indent="0">
              <a:buNone/>
            </a:pPr>
            <a:endParaRPr lang="es-ES" sz="1800" b="1" dirty="0"/>
          </a:p>
          <a:p>
            <a:pPr marL="0" indent="0">
              <a:buNone/>
            </a:pPr>
            <a:endParaRPr lang="es-ES" sz="1800" b="1" dirty="0"/>
          </a:p>
          <a:p>
            <a:pPr marL="0" indent="0">
              <a:buNone/>
            </a:pPr>
            <a:endParaRPr lang="es-ES" sz="1800" b="1" dirty="0"/>
          </a:p>
          <a:p>
            <a:pPr marL="0" indent="0">
              <a:buNone/>
            </a:pPr>
            <a:r>
              <a:rPr lang="es-MX" sz="1800" dirty="0"/>
              <a:t>En caso de tener una póliza cancelada, su fecha de cancelación registrada no puede ser más antigua a la fecha de emisión de la misma.</a:t>
            </a:r>
            <a:endParaRPr lang="es-MX" sz="1800" b="1" dirty="0"/>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Fecha de emisión</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cxnSp>
        <p:nvCxnSpPr>
          <p:cNvPr id="8" name="Conector recto 7">
            <a:extLst>
              <a:ext uri="{FF2B5EF4-FFF2-40B4-BE49-F238E27FC236}">
                <a16:creationId xmlns:a16="http://schemas.microsoft.com/office/drawing/2014/main" id="{87CF0EA8-E8F5-4C65-8CD1-E793D2413595}"/>
              </a:ext>
            </a:extLst>
          </p:cNvPr>
          <p:cNvCxnSpPr>
            <a:cxnSpLocks/>
          </p:cNvCxnSpPr>
          <p:nvPr/>
        </p:nvCxnSpPr>
        <p:spPr>
          <a:xfrm>
            <a:off x="5228354" y="3487645"/>
            <a:ext cx="5275265" cy="25749"/>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BBA2A26F-D3CE-4CCC-993E-D81B8515AA3B}"/>
              </a:ext>
            </a:extLst>
          </p:cNvPr>
          <p:cNvCxnSpPr>
            <a:cxnSpLocks/>
          </p:cNvCxnSpPr>
          <p:nvPr/>
        </p:nvCxnSpPr>
        <p:spPr>
          <a:xfrm flipV="1">
            <a:off x="5807583" y="3173924"/>
            <a:ext cx="0" cy="4619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id="{0DAE3A13-633B-4AEC-AD9B-12705508610C}"/>
              </a:ext>
            </a:extLst>
          </p:cNvPr>
          <p:cNvCxnSpPr>
            <a:cxnSpLocks/>
          </p:cNvCxnSpPr>
          <p:nvPr/>
        </p:nvCxnSpPr>
        <p:spPr>
          <a:xfrm flipH="1" flipV="1">
            <a:off x="9037587" y="3136971"/>
            <a:ext cx="348" cy="5205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B71B3D81-B8D1-4615-B1EE-A1D82AFC6860}"/>
              </a:ext>
            </a:extLst>
          </p:cNvPr>
          <p:cNvCxnSpPr>
            <a:cxnSpLocks/>
          </p:cNvCxnSpPr>
          <p:nvPr/>
        </p:nvCxnSpPr>
        <p:spPr>
          <a:xfrm flipH="1" flipV="1">
            <a:off x="10442435" y="3228587"/>
            <a:ext cx="320767" cy="2744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162E52BC-ACCB-4372-8910-86F75D5F25AC}"/>
              </a:ext>
            </a:extLst>
          </p:cNvPr>
          <p:cNvCxnSpPr>
            <a:cxnSpLocks/>
          </p:cNvCxnSpPr>
          <p:nvPr/>
        </p:nvCxnSpPr>
        <p:spPr>
          <a:xfrm flipV="1">
            <a:off x="10525599" y="3513168"/>
            <a:ext cx="237603" cy="370424"/>
          </a:xfrm>
          <a:prstGeom prst="line">
            <a:avLst/>
          </a:prstGeom>
        </p:spPr>
        <p:style>
          <a:lnRef idx="1">
            <a:schemeClr val="accent1"/>
          </a:lnRef>
          <a:fillRef idx="0">
            <a:schemeClr val="accent1"/>
          </a:fillRef>
          <a:effectRef idx="0">
            <a:schemeClr val="accent1"/>
          </a:effectRef>
          <a:fontRef idx="minor">
            <a:schemeClr val="tx1"/>
          </a:fontRef>
        </p:style>
      </p:cxnSp>
      <p:sp>
        <p:nvSpPr>
          <p:cNvPr id="15" name="Marcador de contenido 2">
            <a:extLst>
              <a:ext uri="{FF2B5EF4-FFF2-40B4-BE49-F238E27FC236}">
                <a16:creationId xmlns:a16="http://schemas.microsoft.com/office/drawing/2014/main" id="{EB180E62-96EE-4739-AA7B-8A0E3587AE3C}"/>
              </a:ext>
            </a:extLst>
          </p:cNvPr>
          <p:cNvSpPr txBox="1">
            <a:spLocks/>
          </p:cNvSpPr>
          <p:nvPr/>
        </p:nvSpPr>
        <p:spPr>
          <a:xfrm>
            <a:off x="4927039" y="3541504"/>
            <a:ext cx="1013663" cy="610347"/>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Font typeface="Wingdings 2" pitchFamily="18" charset="2"/>
              <a:buNone/>
            </a:pPr>
            <a:r>
              <a:rPr lang="es-MX" sz="1100" b="1" dirty="0"/>
              <a:t>Fecha de emisión</a:t>
            </a:r>
          </a:p>
        </p:txBody>
      </p:sp>
      <p:cxnSp>
        <p:nvCxnSpPr>
          <p:cNvPr id="16" name="Conector recto 15">
            <a:extLst>
              <a:ext uri="{FF2B5EF4-FFF2-40B4-BE49-F238E27FC236}">
                <a16:creationId xmlns:a16="http://schemas.microsoft.com/office/drawing/2014/main" id="{C0C792AB-EEFF-4F98-ABE2-639BEA1F35A9}"/>
              </a:ext>
            </a:extLst>
          </p:cNvPr>
          <p:cNvCxnSpPr>
            <a:cxnSpLocks/>
          </p:cNvCxnSpPr>
          <p:nvPr/>
        </p:nvCxnSpPr>
        <p:spPr>
          <a:xfrm flipV="1">
            <a:off x="6933707" y="3151984"/>
            <a:ext cx="0" cy="5057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ector recto 16">
            <a:extLst>
              <a:ext uri="{FF2B5EF4-FFF2-40B4-BE49-F238E27FC236}">
                <a16:creationId xmlns:a16="http://schemas.microsoft.com/office/drawing/2014/main" id="{A4D89E73-66C8-41F8-A855-B2F307109399}"/>
              </a:ext>
            </a:extLst>
          </p:cNvPr>
          <p:cNvCxnSpPr>
            <a:cxnSpLocks/>
          </p:cNvCxnSpPr>
          <p:nvPr/>
        </p:nvCxnSpPr>
        <p:spPr>
          <a:xfrm flipV="1">
            <a:off x="8017337" y="3173924"/>
            <a:ext cx="0" cy="4974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id="{AC8AC2C6-2CE9-4A63-9AA0-AB75C0D2F752}"/>
              </a:ext>
            </a:extLst>
          </p:cNvPr>
          <p:cNvCxnSpPr>
            <a:cxnSpLocks/>
          </p:cNvCxnSpPr>
          <p:nvPr/>
        </p:nvCxnSpPr>
        <p:spPr>
          <a:xfrm flipV="1">
            <a:off x="10015498" y="3173924"/>
            <a:ext cx="0" cy="461915"/>
          </a:xfrm>
          <a:prstGeom prst="line">
            <a:avLst/>
          </a:prstGeom>
        </p:spPr>
        <p:style>
          <a:lnRef idx="1">
            <a:schemeClr val="accent1"/>
          </a:lnRef>
          <a:fillRef idx="0">
            <a:schemeClr val="accent1"/>
          </a:fillRef>
          <a:effectRef idx="0">
            <a:schemeClr val="accent1"/>
          </a:effectRef>
          <a:fontRef idx="minor">
            <a:schemeClr val="tx1"/>
          </a:fontRef>
        </p:style>
      </p:cxnSp>
      <p:sp>
        <p:nvSpPr>
          <p:cNvPr id="19" name="Marcador de contenido 2">
            <a:extLst>
              <a:ext uri="{FF2B5EF4-FFF2-40B4-BE49-F238E27FC236}">
                <a16:creationId xmlns:a16="http://schemas.microsoft.com/office/drawing/2014/main" id="{7033AD49-7111-4D47-913B-20982ACEE4DF}"/>
              </a:ext>
            </a:extLst>
          </p:cNvPr>
          <p:cNvSpPr txBox="1">
            <a:spLocks/>
          </p:cNvSpPr>
          <p:nvPr/>
        </p:nvSpPr>
        <p:spPr>
          <a:xfrm>
            <a:off x="5228354" y="3143991"/>
            <a:ext cx="579715" cy="33353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800" b="1" dirty="0"/>
              <a:t>Enero 2020</a:t>
            </a:r>
          </a:p>
        </p:txBody>
      </p:sp>
      <p:sp>
        <p:nvSpPr>
          <p:cNvPr id="20" name="Marcador de contenido 2">
            <a:extLst>
              <a:ext uri="{FF2B5EF4-FFF2-40B4-BE49-F238E27FC236}">
                <a16:creationId xmlns:a16="http://schemas.microsoft.com/office/drawing/2014/main" id="{3779B616-7D4B-4275-ADC0-C149F8234D83}"/>
              </a:ext>
            </a:extLst>
          </p:cNvPr>
          <p:cNvSpPr txBox="1">
            <a:spLocks/>
          </p:cNvSpPr>
          <p:nvPr/>
        </p:nvSpPr>
        <p:spPr>
          <a:xfrm>
            <a:off x="6283025" y="3106372"/>
            <a:ext cx="650682" cy="38000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800" b="1" dirty="0"/>
              <a:t>Febrero 2020</a:t>
            </a:r>
          </a:p>
        </p:txBody>
      </p:sp>
      <p:sp>
        <p:nvSpPr>
          <p:cNvPr id="21" name="Marcador de contenido 2">
            <a:extLst>
              <a:ext uri="{FF2B5EF4-FFF2-40B4-BE49-F238E27FC236}">
                <a16:creationId xmlns:a16="http://schemas.microsoft.com/office/drawing/2014/main" id="{7A4DD422-C8A2-4438-88FE-ECAC3A2A2EFE}"/>
              </a:ext>
            </a:extLst>
          </p:cNvPr>
          <p:cNvSpPr txBox="1">
            <a:spLocks/>
          </p:cNvSpPr>
          <p:nvPr/>
        </p:nvSpPr>
        <p:spPr>
          <a:xfrm>
            <a:off x="7502184" y="3124013"/>
            <a:ext cx="515153" cy="38000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800" b="1" dirty="0"/>
              <a:t>Marzo 2020</a:t>
            </a:r>
          </a:p>
        </p:txBody>
      </p:sp>
      <p:sp>
        <p:nvSpPr>
          <p:cNvPr id="22" name="Marcador de contenido 2">
            <a:extLst>
              <a:ext uri="{FF2B5EF4-FFF2-40B4-BE49-F238E27FC236}">
                <a16:creationId xmlns:a16="http://schemas.microsoft.com/office/drawing/2014/main" id="{6056657C-A194-463D-80B2-3BA0225131AA}"/>
              </a:ext>
            </a:extLst>
          </p:cNvPr>
          <p:cNvSpPr txBox="1">
            <a:spLocks/>
          </p:cNvSpPr>
          <p:nvPr/>
        </p:nvSpPr>
        <p:spPr>
          <a:xfrm>
            <a:off x="8536505" y="3095803"/>
            <a:ext cx="515153" cy="38000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800" b="1" dirty="0"/>
              <a:t>Abril 2020</a:t>
            </a:r>
          </a:p>
        </p:txBody>
      </p:sp>
      <p:sp>
        <p:nvSpPr>
          <p:cNvPr id="23" name="Marcador de contenido 2">
            <a:extLst>
              <a:ext uri="{FF2B5EF4-FFF2-40B4-BE49-F238E27FC236}">
                <a16:creationId xmlns:a16="http://schemas.microsoft.com/office/drawing/2014/main" id="{1CFC9BC0-1442-4B9E-8D1E-42D57BA64FB2}"/>
              </a:ext>
            </a:extLst>
          </p:cNvPr>
          <p:cNvSpPr txBox="1">
            <a:spLocks/>
          </p:cNvSpPr>
          <p:nvPr/>
        </p:nvSpPr>
        <p:spPr>
          <a:xfrm>
            <a:off x="9505398" y="3087773"/>
            <a:ext cx="515153" cy="38000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800" b="1" dirty="0"/>
              <a:t>Mayo 2020</a:t>
            </a:r>
          </a:p>
        </p:txBody>
      </p:sp>
      <p:sp>
        <p:nvSpPr>
          <p:cNvPr id="24" name="Marcador de contenido 2">
            <a:extLst>
              <a:ext uri="{FF2B5EF4-FFF2-40B4-BE49-F238E27FC236}">
                <a16:creationId xmlns:a16="http://schemas.microsoft.com/office/drawing/2014/main" id="{BCB05F98-F58A-43A1-9E21-C18F00D6C9E1}"/>
              </a:ext>
            </a:extLst>
          </p:cNvPr>
          <p:cNvSpPr txBox="1">
            <a:spLocks/>
          </p:cNvSpPr>
          <p:nvPr/>
        </p:nvSpPr>
        <p:spPr>
          <a:xfrm>
            <a:off x="8082007" y="3470284"/>
            <a:ext cx="1013663" cy="610347"/>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Font typeface="Wingdings 2" pitchFamily="18" charset="2"/>
              <a:buNone/>
            </a:pPr>
            <a:r>
              <a:rPr lang="es-MX" sz="1100" b="1" dirty="0"/>
              <a:t>Fecha de cancelación</a:t>
            </a:r>
          </a:p>
        </p:txBody>
      </p:sp>
      <p:sp>
        <p:nvSpPr>
          <p:cNvPr id="25" name="Rectángulo 24">
            <a:extLst>
              <a:ext uri="{FF2B5EF4-FFF2-40B4-BE49-F238E27FC236}">
                <a16:creationId xmlns:a16="http://schemas.microsoft.com/office/drawing/2014/main" id="{C9C6F043-7EAE-42ED-AFDC-3F11B634496F}"/>
              </a:ext>
            </a:extLst>
          </p:cNvPr>
          <p:cNvSpPr/>
          <p:nvPr/>
        </p:nvSpPr>
        <p:spPr>
          <a:xfrm>
            <a:off x="8071530" y="2968906"/>
            <a:ext cx="1011984" cy="1124174"/>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a:p>
        </p:txBody>
      </p:sp>
      <p:sp>
        <p:nvSpPr>
          <p:cNvPr id="26" name="Rectángulo 25">
            <a:extLst>
              <a:ext uri="{FF2B5EF4-FFF2-40B4-BE49-F238E27FC236}">
                <a16:creationId xmlns:a16="http://schemas.microsoft.com/office/drawing/2014/main" id="{4C8E11DA-2733-4734-9FAF-A00CD7403EB3}"/>
              </a:ext>
            </a:extLst>
          </p:cNvPr>
          <p:cNvSpPr/>
          <p:nvPr/>
        </p:nvSpPr>
        <p:spPr>
          <a:xfrm>
            <a:off x="4992878" y="2992570"/>
            <a:ext cx="889639" cy="1069758"/>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a:p>
        </p:txBody>
      </p:sp>
      <p:cxnSp>
        <p:nvCxnSpPr>
          <p:cNvPr id="27" name="Conector recto 26">
            <a:extLst>
              <a:ext uri="{FF2B5EF4-FFF2-40B4-BE49-F238E27FC236}">
                <a16:creationId xmlns:a16="http://schemas.microsoft.com/office/drawing/2014/main" id="{D4020A60-9406-45F7-9137-0066172A9627}"/>
              </a:ext>
            </a:extLst>
          </p:cNvPr>
          <p:cNvCxnSpPr>
            <a:cxnSpLocks/>
          </p:cNvCxnSpPr>
          <p:nvPr/>
        </p:nvCxnSpPr>
        <p:spPr>
          <a:xfrm>
            <a:off x="5275989" y="5872742"/>
            <a:ext cx="5275265" cy="25749"/>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3A365558-2534-461B-8DE2-F976D3674511}"/>
              </a:ext>
            </a:extLst>
          </p:cNvPr>
          <p:cNvCxnSpPr>
            <a:cxnSpLocks/>
          </p:cNvCxnSpPr>
          <p:nvPr/>
        </p:nvCxnSpPr>
        <p:spPr>
          <a:xfrm flipV="1">
            <a:off x="5855218" y="5559021"/>
            <a:ext cx="0" cy="461915"/>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F68AA4CF-6F28-42EC-A562-3A848A0ABEDC}"/>
              </a:ext>
            </a:extLst>
          </p:cNvPr>
          <p:cNvCxnSpPr>
            <a:cxnSpLocks/>
          </p:cNvCxnSpPr>
          <p:nvPr/>
        </p:nvCxnSpPr>
        <p:spPr>
          <a:xfrm flipH="1" flipV="1">
            <a:off x="9085222" y="5522068"/>
            <a:ext cx="348" cy="520504"/>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id="{BA3205FC-5800-44DB-B12A-733CD3150F60}"/>
              </a:ext>
            </a:extLst>
          </p:cNvPr>
          <p:cNvCxnSpPr>
            <a:cxnSpLocks/>
          </p:cNvCxnSpPr>
          <p:nvPr/>
        </p:nvCxnSpPr>
        <p:spPr>
          <a:xfrm flipH="1" flipV="1">
            <a:off x="10490070" y="5613684"/>
            <a:ext cx="320767" cy="274465"/>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id="{A4CB0CF7-0CCA-4A0A-BB51-13D387753D88}"/>
              </a:ext>
            </a:extLst>
          </p:cNvPr>
          <p:cNvCxnSpPr>
            <a:cxnSpLocks/>
          </p:cNvCxnSpPr>
          <p:nvPr/>
        </p:nvCxnSpPr>
        <p:spPr>
          <a:xfrm flipV="1">
            <a:off x="10573234" y="5898265"/>
            <a:ext cx="237603" cy="370424"/>
          </a:xfrm>
          <a:prstGeom prst="line">
            <a:avLst/>
          </a:prstGeom>
        </p:spPr>
        <p:style>
          <a:lnRef idx="1">
            <a:schemeClr val="accent1"/>
          </a:lnRef>
          <a:fillRef idx="0">
            <a:schemeClr val="accent1"/>
          </a:fillRef>
          <a:effectRef idx="0">
            <a:schemeClr val="accent1"/>
          </a:effectRef>
          <a:fontRef idx="minor">
            <a:schemeClr val="tx1"/>
          </a:fontRef>
        </p:style>
      </p:cxnSp>
      <p:sp>
        <p:nvSpPr>
          <p:cNvPr id="32" name="Marcador de contenido 2">
            <a:extLst>
              <a:ext uri="{FF2B5EF4-FFF2-40B4-BE49-F238E27FC236}">
                <a16:creationId xmlns:a16="http://schemas.microsoft.com/office/drawing/2014/main" id="{D28971A0-6C11-4937-8C22-C898A4D4D9C6}"/>
              </a:ext>
            </a:extLst>
          </p:cNvPr>
          <p:cNvSpPr txBox="1">
            <a:spLocks/>
          </p:cNvSpPr>
          <p:nvPr/>
        </p:nvSpPr>
        <p:spPr>
          <a:xfrm>
            <a:off x="8126616" y="5891396"/>
            <a:ext cx="1013663" cy="610347"/>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Font typeface="Wingdings 2" pitchFamily="18" charset="2"/>
              <a:buNone/>
            </a:pPr>
            <a:r>
              <a:rPr lang="es-MX" sz="1100" b="1" dirty="0"/>
              <a:t>Fecha de emisión</a:t>
            </a:r>
          </a:p>
        </p:txBody>
      </p:sp>
      <p:cxnSp>
        <p:nvCxnSpPr>
          <p:cNvPr id="33" name="Conector recto 32">
            <a:extLst>
              <a:ext uri="{FF2B5EF4-FFF2-40B4-BE49-F238E27FC236}">
                <a16:creationId xmlns:a16="http://schemas.microsoft.com/office/drawing/2014/main" id="{C9250B2E-9721-4859-A05C-FEB9F9B72E46}"/>
              </a:ext>
            </a:extLst>
          </p:cNvPr>
          <p:cNvCxnSpPr>
            <a:cxnSpLocks/>
          </p:cNvCxnSpPr>
          <p:nvPr/>
        </p:nvCxnSpPr>
        <p:spPr>
          <a:xfrm flipV="1">
            <a:off x="6981342" y="5537081"/>
            <a:ext cx="0" cy="505793"/>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Conector recto 33">
            <a:extLst>
              <a:ext uri="{FF2B5EF4-FFF2-40B4-BE49-F238E27FC236}">
                <a16:creationId xmlns:a16="http://schemas.microsoft.com/office/drawing/2014/main" id="{D8D60C75-A40B-4AE1-ADC7-BB5D03ECC68C}"/>
              </a:ext>
            </a:extLst>
          </p:cNvPr>
          <p:cNvCxnSpPr>
            <a:cxnSpLocks/>
          </p:cNvCxnSpPr>
          <p:nvPr/>
        </p:nvCxnSpPr>
        <p:spPr>
          <a:xfrm flipV="1">
            <a:off x="8064972" y="5559021"/>
            <a:ext cx="0" cy="497431"/>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onector recto 34">
            <a:extLst>
              <a:ext uri="{FF2B5EF4-FFF2-40B4-BE49-F238E27FC236}">
                <a16:creationId xmlns:a16="http://schemas.microsoft.com/office/drawing/2014/main" id="{A915863C-9DAC-4702-8D58-62D96EF429D5}"/>
              </a:ext>
            </a:extLst>
          </p:cNvPr>
          <p:cNvCxnSpPr>
            <a:cxnSpLocks/>
          </p:cNvCxnSpPr>
          <p:nvPr/>
        </p:nvCxnSpPr>
        <p:spPr>
          <a:xfrm flipV="1">
            <a:off x="10063133" y="5559021"/>
            <a:ext cx="0" cy="461915"/>
          </a:xfrm>
          <a:prstGeom prst="line">
            <a:avLst/>
          </a:prstGeom>
        </p:spPr>
        <p:style>
          <a:lnRef idx="1">
            <a:schemeClr val="accent1"/>
          </a:lnRef>
          <a:fillRef idx="0">
            <a:schemeClr val="accent1"/>
          </a:fillRef>
          <a:effectRef idx="0">
            <a:schemeClr val="accent1"/>
          </a:effectRef>
          <a:fontRef idx="minor">
            <a:schemeClr val="tx1"/>
          </a:fontRef>
        </p:style>
      </p:cxnSp>
      <p:sp>
        <p:nvSpPr>
          <p:cNvPr id="36" name="Marcador de contenido 2">
            <a:extLst>
              <a:ext uri="{FF2B5EF4-FFF2-40B4-BE49-F238E27FC236}">
                <a16:creationId xmlns:a16="http://schemas.microsoft.com/office/drawing/2014/main" id="{54415C6B-6D2E-423D-850C-6F802F6798CE}"/>
              </a:ext>
            </a:extLst>
          </p:cNvPr>
          <p:cNvSpPr txBox="1">
            <a:spLocks/>
          </p:cNvSpPr>
          <p:nvPr/>
        </p:nvSpPr>
        <p:spPr>
          <a:xfrm>
            <a:off x="5275989" y="5529088"/>
            <a:ext cx="579715" cy="33353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800" b="1" dirty="0"/>
              <a:t>Enero 2020</a:t>
            </a:r>
          </a:p>
        </p:txBody>
      </p:sp>
      <p:sp>
        <p:nvSpPr>
          <p:cNvPr id="37" name="Marcador de contenido 2">
            <a:extLst>
              <a:ext uri="{FF2B5EF4-FFF2-40B4-BE49-F238E27FC236}">
                <a16:creationId xmlns:a16="http://schemas.microsoft.com/office/drawing/2014/main" id="{6A032D76-EF5A-4FDE-9334-988487173C59}"/>
              </a:ext>
            </a:extLst>
          </p:cNvPr>
          <p:cNvSpPr txBox="1">
            <a:spLocks/>
          </p:cNvSpPr>
          <p:nvPr/>
        </p:nvSpPr>
        <p:spPr>
          <a:xfrm>
            <a:off x="6330660" y="5491469"/>
            <a:ext cx="650682" cy="38000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800" b="1" dirty="0"/>
              <a:t>Febrero 2020</a:t>
            </a:r>
          </a:p>
        </p:txBody>
      </p:sp>
      <p:sp>
        <p:nvSpPr>
          <p:cNvPr id="38" name="Marcador de contenido 2">
            <a:extLst>
              <a:ext uri="{FF2B5EF4-FFF2-40B4-BE49-F238E27FC236}">
                <a16:creationId xmlns:a16="http://schemas.microsoft.com/office/drawing/2014/main" id="{B7CF585C-E77C-452E-A507-9B5C7AFB3670}"/>
              </a:ext>
            </a:extLst>
          </p:cNvPr>
          <p:cNvSpPr txBox="1">
            <a:spLocks/>
          </p:cNvSpPr>
          <p:nvPr/>
        </p:nvSpPr>
        <p:spPr>
          <a:xfrm>
            <a:off x="7549819" y="5509110"/>
            <a:ext cx="515153" cy="38000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800" b="1" dirty="0"/>
              <a:t>Marzo 2020</a:t>
            </a:r>
          </a:p>
        </p:txBody>
      </p:sp>
      <p:sp>
        <p:nvSpPr>
          <p:cNvPr id="39" name="Marcador de contenido 2">
            <a:extLst>
              <a:ext uri="{FF2B5EF4-FFF2-40B4-BE49-F238E27FC236}">
                <a16:creationId xmlns:a16="http://schemas.microsoft.com/office/drawing/2014/main" id="{1846941C-FD86-4048-B5C2-E99A1BEAD3F1}"/>
              </a:ext>
            </a:extLst>
          </p:cNvPr>
          <p:cNvSpPr txBox="1">
            <a:spLocks/>
          </p:cNvSpPr>
          <p:nvPr/>
        </p:nvSpPr>
        <p:spPr>
          <a:xfrm>
            <a:off x="8584140" y="5480900"/>
            <a:ext cx="515153" cy="38000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800" b="1" dirty="0"/>
              <a:t>Abril 2020</a:t>
            </a:r>
          </a:p>
        </p:txBody>
      </p:sp>
      <p:sp>
        <p:nvSpPr>
          <p:cNvPr id="40" name="Marcador de contenido 2">
            <a:extLst>
              <a:ext uri="{FF2B5EF4-FFF2-40B4-BE49-F238E27FC236}">
                <a16:creationId xmlns:a16="http://schemas.microsoft.com/office/drawing/2014/main" id="{97E6F3E5-08FD-4ED0-849A-5662A0084837}"/>
              </a:ext>
            </a:extLst>
          </p:cNvPr>
          <p:cNvSpPr txBox="1">
            <a:spLocks/>
          </p:cNvSpPr>
          <p:nvPr/>
        </p:nvSpPr>
        <p:spPr>
          <a:xfrm>
            <a:off x="9553033" y="5472870"/>
            <a:ext cx="515153" cy="38000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800" b="1" dirty="0"/>
              <a:t>Mayo 2020</a:t>
            </a:r>
          </a:p>
        </p:txBody>
      </p:sp>
      <p:sp>
        <p:nvSpPr>
          <p:cNvPr id="41" name="Marcador de contenido 2">
            <a:extLst>
              <a:ext uri="{FF2B5EF4-FFF2-40B4-BE49-F238E27FC236}">
                <a16:creationId xmlns:a16="http://schemas.microsoft.com/office/drawing/2014/main" id="{E0C6A42B-D5A4-4211-BBAF-A2257501C43C}"/>
              </a:ext>
            </a:extLst>
          </p:cNvPr>
          <p:cNvSpPr txBox="1">
            <a:spLocks/>
          </p:cNvSpPr>
          <p:nvPr/>
        </p:nvSpPr>
        <p:spPr>
          <a:xfrm>
            <a:off x="4974673" y="5867011"/>
            <a:ext cx="1013663" cy="610347"/>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Font typeface="Wingdings 2" pitchFamily="18" charset="2"/>
              <a:buNone/>
            </a:pPr>
            <a:r>
              <a:rPr lang="es-MX" sz="1100" b="1" dirty="0"/>
              <a:t>Fecha de cancelación</a:t>
            </a:r>
          </a:p>
        </p:txBody>
      </p:sp>
      <p:sp>
        <p:nvSpPr>
          <p:cNvPr id="42" name="Rectángulo 41">
            <a:extLst>
              <a:ext uri="{FF2B5EF4-FFF2-40B4-BE49-F238E27FC236}">
                <a16:creationId xmlns:a16="http://schemas.microsoft.com/office/drawing/2014/main" id="{DB31B4E6-94D7-477B-9675-1B9CDE39F49C}"/>
              </a:ext>
            </a:extLst>
          </p:cNvPr>
          <p:cNvSpPr/>
          <p:nvPr/>
        </p:nvSpPr>
        <p:spPr>
          <a:xfrm>
            <a:off x="8119165" y="5354003"/>
            <a:ext cx="1011984" cy="1124174"/>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a:p>
        </p:txBody>
      </p:sp>
      <p:sp>
        <p:nvSpPr>
          <p:cNvPr id="43" name="Rectángulo 42">
            <a:extLst>
              <a:ext uri="{FF2B5EF4-FFF2-40B4-BE49-F238E27FC236}">
                <a16:creationId xmlns:a16="http://schemas.microsoft.com/office/drawing/2014/main" id="{8BF43D9A-8672-44CC-AFC4-40FA22025079}"/>
              </a:ext>
            </a:extLst>
          </p:cNvPr>
          <p:cNvSpPr/>
          <p:nvPr/>
        </p:nvSpPr>
        <p:spPr>
          <a:xfrm>
            <a:off x="5016406" y="5377667"/>
            <a:ext cx="913746" cy="1069758"/>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a:p>
        </p:txBody>
      </p:sp>
      <p:pic>
        <p:nvPicPr>
          <p:cNvPr id="46" name="Imagen 45">
            <a:extLst>
              <a:ext uri="{FF2B5EF4-FFF2-40B4-BE49-F238E27FC236}">
                <a16:creationId xmlns:a16="http://schemas.microsoft.com/office/drawing/2014/main" id="{5C19980A-B2E3-400D-99F6-DAC2A2BBC814}"/>
              </a:ext>
            </a:extLst>
          </p:cNvPr>
          <p:cNvPicPr>
            <a:picLocks noChangeAspect="1"/>
          </p:cNvPicPr>
          <p:nvPr/>
        </p:nvPicPr>
        <p:blipFill rotWithShape="1">
          <a:blip r:embed="rId6">
            <a:clrChange>
              <a:clrFrom>
                <a:srgbClr val="FFFFFF"/>
              </a:clrFrom>
              <a:clrTo>
                <a:srgbClr val="FFFFFF">
                  <a:alpha val="0"/>
                </a:srgbClr>
              </a:clrTo>
            </a:clrChange>
          </a:blip>
          <a:srcRect l="5845" t="18167" r="49208" b="20402"/>
          <a:stretch/>
        </p:blipFill>
        <p:spPr>
          <a:xfrm>
            <a:off x="10590722" y="3100056"/>
            <a:ext cx="727602" cy="746621"/>
          </a:xfrm>
          <a:prstGeom prst="rect">
            <a:avLst/>
          </a:prstGeom>
        </p:spPr>
      </p:pic>
      <p:pic>
        <p:nvPicPr>
          <p:cNvPr id="47" name="Imagen 46">
            <a:extLst>
              <a:ext uri="{FF2B5EF4-FFF2-40B4-BE49-F238E27FC236}">
                <a16:creationId xmlns:a16="http://schemas.microsoft.com/office/drawing/2014/main" id="{059C5BAF-1CF6-4023-92F8-EA5A63144975}"/>
              </a:ext>
            </a:extLst>
          </p:cNvPr>
          <p:cNvPicPr>
            <a:picLocks noChangeAspect="1"/>
          </p:cNvPicPr>
          <p:nvPr/>
        </p:nvPicPr>
        <p:blipFill rotWithShape="1">
          <a:blip r:embed="rId6">
            <a:clrChange>
              <a:clrFrom>
                <a:srgbClr val="FFFFFF"/>
              </a:clrFrom>
              <a:clrTo>
                <a:srgbClr val="FFFFFF">
                  <a:alpha val="0"/>
                </a:srgbClr>
              </a:clrTo>
            </a:clrChange>
          </a:blip>
          <a:srcRect l="49055" t="20131" r="3202" b="18440"/>
          <a:stretch/>
        </p:blipFill>
        <p:spPr>
          <a:xfrm>
            <a:off x="10694187" y="5529088"/>
            <a:ext cx="751477" cy="725946"/>
          </a:xfrm>
          <a:prstGeom prst="rect">
            <a:avLst/>
          </a:prstGeom>
        </p:spPr>
      </p:pic>
    </p:spTree>
    <p:extLst>
      <p:ext uri="{BB962C8B-B14F-4D97-AF65-F5344CB8AC3E}">
        <p14:creationId xmlns:p14="http://schemas.microsoft.com/office/powerpoint/2010/main" val="487336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80"/>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b="1" u="sng" dirty="0"/>
              <a:t>Incendio</a:t>
            </a:r>
          </a:p>
          <a:p>
            <a:pPr marL="520700" indent="-342900">
              <a:spcBef>
                <a:spcPts val="0"/>
              </a:spcBef>
              <a:buFont typeface="Courier New" panose="02070309020205020404" pitchFamily="49" charset="0"/>
              <a:buChar char="o"/>
            </a:pPr>
            <a:r>
              <a:rPr lang="es-MX" sz="2000" b="1" u="sng" dirty="0"/>
              <a:t>Terremoto</a:t>
            </a:r>
          </a:p>
          <a:p>
            <a:pPr marL="520700" indent="-342900">
              <a:spcBef>
                <a:spcPts val="0"/>
              </a:spcBef>
              <a:buFont typeface="Courier New" panose="02070309020205020404" pitchFamily="49" charset="0"/>
              <a:buChar char="o"/>
            </a:pPr>
            <a:r>
              <a:rPr lang="es-MX" sz="2000" b="1" u="sng" dirty="0"/>
              <a:t>CM</a:t>
            </a:r>
          </a:p>
          <a:p>
            <a:pPr marL="520700" indent="-342900">
              <a:spcBef>
                <a:spcPts val="0"/>
              </a:spcBef>
              <a:buFont typeface="Courier New" panose="02070309020205020404" pitchFamily="49" charset="0"/>
              <a:buChar char="o"/>
            </a:pPr>
            <a:r>
              <a:rPr lang="es-MX" sz="2000" b="1" u="sng" dirty="0"/>
              <a:t>CEER</a:t>
            </a:r>
          </a:p>
          <a:p>
            <a:pPr marL="520700" indent="-342900">
              <a:spcBef>
                <a:spcPts val="0"/>
              </a:spcBef>
              <a:buFont typeface="Courier New" panose="02070309020205020404" pitchFamily="49" charset="0"/>
              <a:buChar char="o"/>
            </a:pPr>
            <a:r>
              <a:rPr lang="es-MX" sz="2000" b="1" u="sng" dirty="0"/>
              <a:t>Misceláneos</a:t>
            </a:r>
          </a:p>
          <a:p>
            <a:pPr marL="520700" indent="-342900">
              <a:spcBef>
                <a:spcPts val="0"/>
              </a:spcBef>
              <a:buFont typeface="Courier New" panose="02070309020205020404" pitchFamily="49" charset="0"/>
              <a:buChar char="o"/>
            </a:pPr>
            <a:r>
              <a:rPr lang="es-MX" sz="2000" b="1" u="sng" dirty="0"/>
              <a:t>RC</a:t>
            </a:r>
          </a:p>
          <a:p>
            <a:pPr marL="520700" indent="-342900">
              <a:spcBef>
                <a:spcPts val="0"/>
              </a:spcBef>
              <a:buFont typeface="Courier New" panose="02070309020205020404" pitchFamily="49" charset="0"/>
              <a:buChar char="o"/>
            </a:pPr>
            <a:r>
              <a:rPr lang="es-MX" sz="2000" b="1" u="sng" dirty="0"/>
              <a:t>Mercancía</a:t>
            </a:r>
          </a:p>
          <a:p>
            <a:pPr marL="520700" indent="-342900">
              <a:spcBef>
                <a:spcPts val="0"/>
              </a:spcBef>
              <a:buFont typeface="Courier New" panose="02070309020205020404" pitchFamily="49" charset="0"/>
              <a:buChar char="o"/>
            </a:pPr>
            <a:r>
              <a:rPr lang="es-MX" sz="2000" b="1" u="sng" dirty="0"/>
              <a:t>Barcos</a:t>
            </a:r>
          </a:p>
          <a:p>
            <a:pPr marL="520700" indent="-342900">
              <a:spcBef>
                <a:spcPts val="0"/>
              </a:spcBef>
              <a:buFont typeface="Courier New" panose="02070309020205020404" pitchFamily="49" charset="0"/>
              <a:buChar char="o"/>
            </a:pPr>
            <a:r>
              <a:rPr lang="es-MX" sz="2000" b="1" u="sng" dirty="0"/>
              <a:t>Aviones</a:t>
            </a:r>
          </a:p>
          <a:p>
            <a:pPr marL="520700" indent="-342900">
              <a:spcBef>
                <a:spcPts val="0"/>
              </a:spcBef>
              <a:buFont typeface="Courier New" panose="02070309020205020404" pitchFamily="49" charset="0"/>
              <a:buChar char="o"/>
            </a:pPr>
            <a:r>
              <a:rPr lang="es-MX" sz="2000" b="1" u="sng" dirty="0"/>
              <a:t>Hidro</a:t>
            </a:r>
          </a:p>
          <a:p>
            <a:pPr marL="520700" indent="-342900">
              <a:spcBef>
                <a:spcPts val="0"/>
              </a:spcBef>
              <a:buFont typeface="Courier New" panose="02070309020205020404" pitchFamily="49" charset="0"/>
              <a:buChar char="o"/>
            </a:pPr>
            <a:r>
              <a:rPr lang="es-MX" sz="2000" b="1" u="sng" dirty="0"/>
              <a:t>Agrícola</a:t>
            </a:r>
          </a:p>
          <a:p>
            <a:pPr marL="520700" lvl="0" indent="-342900" algn="l">
              <a:lnSpc>
                <a:spcPct val="90000"/>
              </a:lnSpc>
              <a:spcBef>
                <a:spcPts val="0"/>
              </a:spcBef>
              <a:spcAft>
                <a:spcPts val="0"/>
              </a:spcAft>
              <a:buClr>
                <a:schemeClr val="dk1"/>
              </a:buClr>
              <a:buSzPts val="2800"/>
              <a:buFont typeface="Courier New" panose="02070309020205020404" pitchFamily="49" charset="0"/>
              <a:buChar char="o"/>
            </a:pPr>
            <a:r>
              <a:rPr lang="es-MX" sz="2000" b="1" u="sng" dirty="0">
                <a:solidFill>
                  <a:srgbClr val="FF0000"/>
                </a:solidFill>
              </a:rPr>
              <a:t>Crédito</a:t>
            </a:r>
          </a:p>
          <a:p>
            <a:pPr marL="228600" indent="-50800">
              <a:spcBef>
                <a:spcPts val="0"/>
              </a:spcBef>
              <a:buNone/>
            </a:pPr>
            <a:endParaRPr lang="es-ES" sz="2000" dirty="0"/>
          </a:p>
        </p:txBody>
      </p:sp>
      <p:sp>
        <p:nvSpPr>
          <p:cNvPr id="177" name="Google Shape;177;p5"/>
          <p:cNvSpPr txBox="1">
            <a:spLocks noGrp="1"/>
          </p:cNvSpPr>
          <p:nvPr>
            <p:ph type="body" idx="2"/>
          </p:nvPr>
        </p:nvSpPr>
        <p:spPr>
          <a:xfrm>
            <a:off x="4751846" y="1814676"/>
            <a:ext cx="6507331" cy="4273737"/>
          </a:xfrm>
          <a:prstGeom prst="rect">
            <a:avLst/>
          </a:prstGeom>
          <a:noFill/>
          <a:ln>
            <a:noFill/>
          </a:ln>
        </p:spPr>
        <p:txBody>
          <a:bodyPr spcFirstLastPara="1" wrap="square" lIns="91425" tIns="45700" rIns="91425" bIns="45700" anchor="t" anchorCtr="0">
            <a:noAutofit/>
          </a:bodyPr>
          <a:lstStyle/>
          <a:p>
            <a:pPr marL="0" indent="0">
              <a:buNone/>
            </a:pPr>
            <a:r>
              <a:rPr lang="es-MX" sz="1800" b="1" dirty="0"/>
              <a:t>Regla: F</a:t>
            </a:r>
            <a:r>
              <a:rPr lang="es-ES" sz="1800" b="1" dirty="0"/>
              <a:t>echa de emisión &lt;= Fecha de corte</a:t>
            </a:r>
            <a:endParaRPr lang="es-MX" sz="1800" b="1" dirty="0"/>
          </a:p>
          <a:p>
            <a:pPr marL="228600" indent="-50800">
              <a:spcBef>
                <a:spcPts val="0"/>
              </a:spcBef>
              <a:buNone/>
            </a:pPr>
            <a:endParaRPr lang="es-ES" sz="1800" b="1" dirty="0"/>
          </a:p>
          <a:p>
            <a:pPr marL="228600" indent="-50800">
              <a:spcBef>
                <a:spcPts val="0"/>
              </a:spcBef>
              <a:buNone/>
            </a:pPr>
            <a:r>
              <a:rPr lang="es-MX" sz="1800" dirty="0"/>
              <a:t>El ciclo correcto de la póliza es que primero ocurra la fecha de emisión y posterior a esto ocurra la fecha de corte.</a:t>
            </a:r>
          </a:p>
          <a:p>
            <a:pPr marL="228600" indent="-50800">
              <a:spcBef>
                <a:spcPts val="0"/>
              </a:spcBef>
              <a:buNone/>
            </a:pPr>
            <a:endParaRPr lang="es-MX" sz="1800" b="1" dirty="0"/>
          </a:p>
          <a:p>
            <a:pPr marL="228600" indent="-50800">
              <a:spcBef>
                <a:spcPts val="0"/>
              </a:spcBef>
              <a:buNone/>
            </a:pPr>
            <a:endParaRPr lang="es-MX" sz="1800" b="1" dirty="0"/>
          </a:p>
          <a:p>
            <a:pPr marL="228600" indent="-50800">
              <a:spcBef>
                <a:spcPts val="0"/>
              </a:spcBef>
              <a:buNone/>
            </a:pPr>
            <a:endParaRPr lang="es-ES" sz="1800" b="1" dirty="0"/>
          </a:p>
          <a:p>
            <a:pPr marL="228600" indent="-50800">
              <a:spcBef>
                <a:spcPts val="0"/>
              </a:spcBef>
              <a:buNone/>
            </a:pPr>
            <a:endParaRPr lang="es-ES" sz="1800" b="1" dirty="0"/>
          </a:p>
          <a:p>
            <a:pPr marL="228600" indent="-50800">
              <a:spcBef>
                <a:spcPts val="0"/>
              </a:spcBef>
              <a:buNone/>
            </a:pPr>
            <a:endParaRPr lang="es-ES" sz="1800" b="1" dirty="0"/>
          </a:p>
          <a:p>
            <a:pPr marL="228600" indent="-50800">
              <a:spcBef>
                <a:spcPts val="0"/>
              </a:spcBef>
              <a:buNone/>
            </a:pPr>
            <a:endParaRPr lang="es-ES" sz="1800" b="1" dirty="0"/>
          </a:p>
          <a:p>
            <a:pPr marL="228600" indent="-50800">
              <a:spcBef>
                <a:spcPts val="0"/>
              </a:spcBef>
              <a:buNone/>
            </a:pPr>
            <a:r>
              <a:rPr lang="es-MX" sz="1800" dirty="0"/>
              <a:t>En una póliza, la fecha de emisión debe ser más antigua a la fecha de corte, es decir primero se emite la póliza para que después pueda ocurrir su corte.</a:t>
            </a:r>
            <a:endParaRPr lang="es-MX" sz="1800" b="1" dirty="0"/>
          </a:p>
          <a:p>
            <a:pPr marL="228600" indent="-50800">
              <a:spcBef>
                <a:spcPts val="0"/>
              </a:spcBef>
              <a:buNone/>
            </a:pPr>
            <a:endParaRPr lang="es-ES" sz="1800" b="1" dirty="0"/>
          </a:p>
          <a:p>
            <a:pPr marL="228600" indent="-50800">
              <a:spcBef>
                <a:spcPts val="0"/>
              </a:spcBef>
              <a:buNone/>
            </a:pPr>
            <a:endParaRPr lang="es-MX" sz="1800" dirty="0"/>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Fecha de emisión</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cxnSp>
        <p:nvCxnSpPr>
          <p:cNvPr id="14" name="Conector recto 13">
            <a:extLst>
              <a:ext uri="{FF2B5EF4-FFF2-40B4-BE49-F238E27FC236}">
                <a16:creationId xmlns:a16="http://schemas.microsoft.com/office/drawing/2014/main" id="{B1DDBFD4-4726-4A14-838D-AEFC82535959}"/>
              </a:ext>
            </a:extLst>
          </p:cNvPr>
          <p:cNvCxnSpPr>
            <a:cxnSpLocks/>
          </p:cNvCxnSpPr>
          <p:nvPr/>
        </p:nvCxnSpPr>
        <p:spPr>
          <a:xfrm>
            <a:off x="5380708" y="3803351"/>
            <a:ext cx="5275265" cy="2574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A09FBCE4-2980-4083-8B7E-4FBCE5EF7844}"/>
              </a:ext>
            </a:extLst>
          </p:cNvPr>
          <p:cNvCxnSpPr>
            <a:cxnSpLocks/>
          </p:cNvCxnSpPr>
          <p:nvPr/>
        </p:nvCxnSpPr>
        <p:spPr>
          <a:xfrm flipV="1">
            <a:off x="5959937" y="3489630"/>
            <a:ext cx="0" cy="4619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id="{FEF1C57D-DA6A-48FD-9839-356C81E9E263}"/>
              </a:ext>
            </a:extLst>
          </p:cNvPr>
          <p:cNvCxnSpPr>
            <a:cxnSpLocks/>
          </p:cNvCxnSpPr>
          <p:nvPr/>
        </p:nvCxnSpPr>
        <p:spPr>
          <a:xfrm flipH="1" flipV="1">
            <a:off x="8577249" y="3429000"/>
            <a:ext cx="348" cy="5205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ector recto 16">
            <a:extLst>
              <a:ext uri="{FF2B5EF4-FFF2-40B4-BE49-F238E27FC236}">
                <a16:creationId xmlns:a16="http://schemas.microsoft.com/office/drawing/2014/main" id="{69C47DDF-BF23-4CC7-B5C1-86CAFDA9164B}"/>
              </a:ext>
            </a:extLst>
          </p:cNvPr>
          <p:cNvCxnSpPr>
            <a:cxnSpLocks/>
          </p:cNvCxnSpPr>
          <p:nvPr/>
        </p:nvCxnSpPr>
        <p:spPr>
          <a:xfrm flipH="1" flipV="1">
            <a:off x="10594789" y="3544293"/>
            <a:ext cx="320767" cy="2744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id="{744C6D1A-651B-4435-AF52-D71A18F20E73}"/>
              </a:ext>
            </a:extLst>
          </p:cNvPr>
          <p:cNvCxnSpPr>
            <a:cxnSpLocks/>
          </p:cNvCxnSpPr>
          <p:nvPr/>
        </p:nvCxnSpPr>
        <p:spPr>
          <a:xfrm flipV="1">
            <a:off x="10677953" y="3828874"/>
            <a:ext cx="237603" cy="370424"/>
          </a:xfrm>
          <a:prstGeom prst="line">
            <a:avLst/>
          </a:prstGeom>
        </p:spPr>
        <p:style>
          <a:lnRef idx="1">
            <a:schemeClr val="accent1"/>
          </a:lnRef>
          <a:fillRef idx="0">
            <a:schemeClr val="accent1"/>
          </a:fillRef>
          <a:effectRef idx="0">
            <a:schemeClr val="accent1"/>
          </a:effectRef>
          <a:fontRef idx="minor">
            <a:schemeClr val="tx1"/>
          </a:fontRef>
        </p:style>
      </p:cxnSp>
      <p:sp>
        <p:nvSpPr>
          <p:cNvPr id="19" name="Marcador de contenido 2">
            <a:extLst>
              <a:ext uri="{FF2B5EF4-FFF2-40B4-BE49-F238E27FC236}">
                <a16:creationId xmlns:a16="http://schemas.microsoft.com/office/drawing/2014/main" id="{7A5A7ECE-29F9-4201-8F07-98DCE84B5F83}"/>
              </a:ext>
            </a:extLst>
          </p:cNvPr>
          <p:cNvSpPr txBox="1">
            <a:spLocks/>
          </p:cNvSpPr>
          <p:nvPr/>
        </p:nvSpPr>
        <p:spPr>
          <a:xfrm>
            <a:off x="5079393" y="3857210"/>
            <a:ext cx="1013663" cy="610347"/>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Font typeface="Wingdings 2" pitchFamily="18" charset="2"/>
              <a:buNone/>
            </a:pPr>
            <a:r>
              <a:rPr lang="es-MX" sz="1200" b="1" dirty="0"/>
              <a:t>Fecha de emisión</a:t>
            </a:r>
          </a:p>
        </p:txBody>
      </p:sp>
      <p:cxnSp>
        <p:nvCxnSpPr>
          <p:cNvPr id="20" name="Conector recto 19">
            <a:extLst>
              <a:ext uri="{FF2B5EF4-FFF2-40B4-BE49-F238E27FC236}">
                <a16:creationId xmlns:a16="http://schemas.microsoft.com/office/drawing/2014/main" id="{D1C2DFFD-BBB4-47B1-848D-B07DAB328116}"/>
              </a:ext>
            </a:extLst>
          </p:cNvPr>
          <p:cNvCxnSpPr>
            <a:cxnSpLocks/>
          </p:cNvCxnSpPr>
          <p:nvPr/>
        </p:nvCxnSpPr>
        <p:spPr>
          <a:xfrm flipV="1">
            <a:off x="7306567" y="3469079"/>
            <a:ext cx="0" cy="50579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Conector recto 21">
            <a:extLst>
              <a:ext uri="{FF2B5EF4-FFF2-40B4-BE49-F238E27FC236}">
                <a16:creationId xmlns:a16="http://schemas.microsoft.com/office/drawing/2014/main" id="{4E22C337-1251-4F39-BB3B-86718BB7FC6D}"/>
              </a:ext>
            </a:extLst>
          </p:cNvPr>
          <p:cNvCxnSpPr>
            <a:cxnSpLocks/>
          </p:cNvCxnSpPr>
          <p:nvPr/>
        </p:nvCxnSpPr>
        <p:spPr>
          <a:xfrm flipV="1">
            <a:off x="10167852" y="3489630"/>
            <a:ext cx="0" cy="461915"/>
          </a:xfrm>
          <a:prstGeom prst="line">
            <a:avLst/>
          </a:prstGeom>
        </p:spPr>
        <p:style>
          <a:lnRef idx="1">
            <a:schemeClr val="accent1"/>
          </a:lnRef>
          <a:fillRef idx="0">
            <a:schemeClr val="accent1"/>
          </a:fillRef>
          <a:effectRef idx="0">
            <a:schemeClr val="accent1"/>
          </a:effectRef>
          <a:fontRef idx="minor">
            <a:schemeClr val="tx1"/>
          </a:fontRef>
        </p:style>
      </p:cxnSp>
      <p:sp>
        <p:nvSpPr>
          <p:cNvPr id="23" name="Marcador de contenido 2">
            <a:extLst>
              <a:ext uri="{FF2B5EF4-FFF2-40B4-BE49-F238E27FC236}">
                <a16:creationId xmlns:a16="http://schemas.microsoft.com/office/drawing/2014/main" id="{D4BA5817-1001-46AD-B3EE-F5CF1DBC2D99}"/>
              </a:ext>
            </a:extLst>
          </p:cNvPr>
          <p:cNvSpPr txBox="1">
            <a:spLocks/>
          </p:cNvSpPr>
          <p:nvPr/>
        </p:nvSpPr>
        <p:spPr>
          <a:xfrm>
            <a:off x="5087048" y="3459697"/>
            <a:ext cx="873376" cy="333539"/>
          </a:xfrm>
          <a:prstGeom prst="rect">
            <a:avLst/>
          </a:prstGeom>
        </p:spPr>
        <p:txBody>
          <a:bodyPr vert="horz" lIns="91440" tIns="45720" rIns="91440" bIns="45720" rtlCol="0" anchor="ctr">
            <a:normAutofit lnSpcReduction="1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Septiembre 2020</a:t>
            </a:r>
          </a:p>
        </p:txBody>
      </p:sp>
      <p:sp>
        <p:nvSpPr>
          <p:cNvPr id="24" name="Marcador de contenido 2">
            <a:extLst>
              <a:ext uri="{FF2B5EF4-FFF2-40B4-BE49-F238E27FC236}">
                <a16:creationId xmlns:a16="http://schemas.microsoft.com/office/drawing/2014/main" id="{5424F9E7-CA99-4C50-990B-67867E716302}"/>
              </a:ext>
            </a:extLst>
          </p:cNvPr>
          <p:cNvSpPr txBox="1">
            <a:spLocks/>
          </p:cNvSpPr>
          <p:nvPr/>
        </p:nvSpPr>
        <p:spPr>
          <a:xfrm>
            <a:off x="6648225" y="3448865"/>
            <a:ext cx="650682" cy="38000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Octubre 2020</a:t>
            </a:r>
          </a:p>
        </p:txBody>
      </p:sp>
      <p:sp>
        <p:nvSpPr>
          <p:cNvPr id="26" name="Marcador de contenido 2">
            <a:extLst>
              <a:ext uri="{FF2B5EF4-FFF2-40B4-BE49-F238E27FC236}">
                <a16:creationId xmlns:a16="http://schemas.microsoft.com/office/drawing/2014/main" id="{8082ED20-28C9-4502-89D0-F8B64ED7CE75}"/>
              </a:ext>
            </a:extLst>
          </p:cNvPr>
          <p:cNvSpPr txBox="1">
            <a:spLocks/>
          </p:cNvSpPr>
          <p:nvPr/>
        </p:nvSpPr>
        <p:spPr>
          <a:xfrm>
            <a:off x="7611613" y="3418284"/>
            <a:ext cx="988870" cy="38000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Noviembre 2020</a:t>
            </a:r>
          </a:p>
        </p:txBody>
      </p:sp>
      <p:sp>
        <p:nvSpPr>
          <p:cNvPr id="27" name="Marcador de contenido 2">
            <a:extLst>
              <a:ext uri="{FF2B5EF4-FFF2-40B4-BE49-F238E27FC236}">
                <a16:creationId xmlns:a16="http://schemas.microsoft.com/office/drawing/2014/main" id="{13956E00-2215-44FE-AA83-241E4D405AAD}"/>
              </a:ext>
            </a:extLst>
          </p:cNvPr>
          <p:cNvSpPr txBox="1">
            <a:spLocks/>
          </p:cNvSpPr>
          <p:nvPr/>
        </p:nvSpPr>
        <p:spPr>
          <a:xfrm>
            <a:off x="9352598" y="3403479"/>
            <a:ext cx="820308" cy="380009"/>
          </a:xfrm>
          <a:prstGeom prst="rect">
            <a:avLst/>
          </a:prstGeom>
        </p:spPr>
        <p:txBody>
          <a:bodyPr vert="horz" lIns="91440" tIns="45720" rIns="91440" bIns="45720" rtlCol="0" anchor="ctr">
            <a:normAutofit fontScale="925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31 Diciembre 2020</a:t>
            </a:r>
          </a:p>
        </p:txBody>
      </p:sp>
      <p:sp>
        <p:nvSpPr>
          <p:cNvPr id="28" name="Marcador de contenido 2">
            <a:extLst>
              <a:ext uri="{FF2B5EF4-FFF2-40B4-BE49-F238E27FC236}">
                <a16:creationId xmlns:a16="http://schemas.microsoft.com/office/drawing/2014/main" id="{ACBA9217-57DB-4306-8E1C-E52E49775774}"/>
              </a:ext>
            </a:extLst>
          </p:cNvPr>
          <p:cNvSpPr txBox="1">
            <a:spLocks/>
          </p:cNvSpPr>
          <p:nvPr/>
        </p:nvSpPr>
        <p:spPr>
          <a:xfrm>
            <a:off x="9220933" y="3812400"/>
            <a:ext cx="1013663" cy="610347"/>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Font typeface="Wingdings 2" pitchFamily="18" charset="2"/>
              <a:buNone/>
            </a:pPr>
            <a:r>
              <a:rPr lang="es-ES" sz="1200" b="1" dirty="0"/>
              <a:t>F</a:t>
            </a:r>
            <a:r>
              <a:rPr lang="es-MX" sz="1200" b="1" dirty="0"/>
              <a:t>echa de corte</a:t>
            </a:r>
          </a:p>
        </p:txBody>
      </p:sp>
      <p:sp>
        <p:nvSpPr>
          <p:cNvPr id="29" name="Rectángulo 28">
            <a:extLst>
              <a:ext uri="{FF2B5EF4-FFF2-40B4-BE49-F238E27FC236}">
                <a16:creationId xmlns:a16="http://schemas.microsoft.com/office/drawing/2014/main" id="{BCF8AF4C-0CF7-4A09-8A61-BAD764607B72}"/>
              </a:ext>
            </a:extLst>
          </p:cNvPr>
          <p:cNvSpPr/>
          <p:nvPr/>
        </p:nvSpPr>
        <p:spPr>
          <a:xfrm>
            <a:off x="9244166" y="3335843"/>
            <a:ext cx="1011984" cy="1124174"/>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0" name="Rectángulo 29">
            <a:extLst>
              <a:ext uri="{FF2B5EF4-FFF2-40B4-BE49-F238E27FC236}">
                <a16:creationId xmlns:a16="http://schemas.microsoft.com/office/drawing/2014/main" id="{32EDDDD1-90D5-43D7-B964-3109609B30CD}"/>
              </a:ext>
            </a:extLst>
          </p:cNvPr>
          <p:cNvSpPr/>
          <p:nvPr/>
        </p:nvSpPr>
        <p:spPr>
          <a:xfrm>
            <a:off x="5056508" y="3308276"/>
            <a:ext cx="978364" cy="1069758"/>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31" name="Conector recto 30">
            <a:extLst>
              <a:ext uri="{FF2B5EF4-FFF2-40B4-BE49-F238E27FC236}">
                <a16:creationId xmlns:a16="http://schemas.microsoft.com/office/drawing/2014/main" id="{398DB14C-AF1F-431B-9A59-D49873DE9343}"/>
              </a:ext>
            </a:extLst>
          </p:cNvPr>
          <p:cNvCxnSpPr>
            <a:cxnSpLocks/>
          </p:cNvCxnSpPr>
          <p:nvPr/>
        </p:nvCxnSpPr>
        <p:spPr>
          <a:xfrm>
            <a:off x="5389075" y="6050676"/>
            <a:ext cx="5275265" cy="257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97028698-F2F1-44A9-A3BB-9FF5034CAB78}"/>
              </a:ext>
            </a:extLst>
          </p:cNvPr>
          <p:cNvCxnSpPr>
            <a:cxnSpLocks/>
          </p:cNvCxnSpPr>
          <p:nvPr/>
        </p:nvCxnSpPr>
        <p:spPr>
          <a:xfrm flipV="1">
            <a:off x="5968304" y="5736955"/>
            <a:ext cx="0" cy="461915"/>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Conector recto 32">
            <a:extLst>
              <a:ext uri="{FF2B5EF4-FFF2-40B4-BE49-F238E27FC236}">
                <a16:creationId xmlns:a16="http://schemas.microsoft.com/office/drawing/2014/main" id="{428001D9-CC53-4842-93CB-859CAB8A4290}"/>
              </a:ext>
            </a:extLst>
          </p:cNvPr>
          <p:cNvCxnSpPr>
            <a:cxnSpLocks/>
          </p:cNvCxnSpPr>
          <p:nvPr/>
        </p:nvCxnSpPr>
        <p:spPr>
          <a:xfrm flipH="1" flipV="1">
            <a:off x="8853216" y="5700304"/>
            <a:ext cx="348" cy="520504"/>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Conector recto 33">
            <a:extLst>
              <a:ext uri="{FF2B5EF4-FFF2-40B4-BE49-F238E27FC236}">
                <a16:creationId xmlns:a16="http://schemas.microsoft.com/office/drawing/2014/main" id="{FFCEA6B1-48A9-4DCB-B98D-13F2C0905076}"/>
              </a:ext>
            </a:extLst>
          </p:cNvPr>
          <p:cNvCxnSpPr>
            <a:cxnSpLocks/>
          </p:cNvCxnSpPr>
          <p:nvPr/>
        </p:nvCxnSpPr>
        <p:spPr>
          <a:xfrm flipH="1" flipV="1">
            <a:off x="10603156" y="5791618"/>
            <a:ext cx="320767" cy="27446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onector recto 34">
            <a:extLst>
              <a:ext uri="{FF2B5EF4-FFF2-40B4-BE49-F238E27FC236}">
                <a16:creationId xmlns:a16="http://schemas.microsoft.com/office/drawing/2014/main" id="{E62DE99E-2FD6-4EED-90B3-15446ED8931D}"/>
              </a:ext>
            </a:extLst>
          </p:cNvPr>
          <p:cNvCxnSpPr>
            <a:cxnSpLocks/>
          </p:cNvCxnSpPr>
          <p:nvPr/>
        </p:nvCxnSpPr>
        <p:spPr>
          <a:xfrm flipV="1">
            <a:off x="10686320" y="6076199"/>
            <a:ext cx="237603" cy="370424"/>
          </a:xfrm>
          <a:prstGeom prst="line">
            <a:avLst/>
          </a:prstGeom>
        </p:spPr>
        <p:style>
          <a:lnRef idx="1">
            <a:schemeClr val="accent1"/>
          </a:lnRef>
          <a:fillRef idx="0">
            <a:schemeClr val="accent1"/>
          </a:fillRef>
          <a:effectRef idx="0">
            <a:schemeClr val="accent1"/>
          </a:effectRef>
          <a:fontRef idx="minor">
            <a:schemeClr val="tx1"/>
          </a:fontRef>
        </p:style>
      </p:cxnSp>
      <p:sp>
        <p:nvSpPr>
          <p:cNvPr id="36" name="Marcador de contenido 2">
            <a:extLst>
              <a:ext uri="{FF2B5EF4-FFF2-40B4-BE49-F238E27FC236}">
                <a16:creationId xmlns:a16="http://schemas.microsoft.com/office/drawing/2014/main" id="{E6C68838-368D-4F97-8AF8-5966A13545C7}"/>
              </a:ext>
            </a:extLst>
          </p:cNvPr>
          <p:cNvSpPr txBox="1">
            <a:spLocks/>
          </p:cNvSpPr>
          <p:nvPr/>
        </p:nvSpPr>
        <p:spPr>
          <a:xfrm>
            <a:off x="5125637" y="6027000"/>
            <a:ext cx="1013663" cy="610347"/>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Font typeface="Wingdings 2" pitchFamily="18" charset="2"/>
              <a:buNone/>
            </a:pPr>
            <a:r>
              <a:rPr lang="es-MX" sz="1200" b="1" dirty="0"/>
              <a:t>Fecha de corte</a:t>
            </a:r>
          </a:p>
        </p:txBody>
      </p:sp>
      <p:cxnSp>
        <p:nvCxnSpPr>
          <p:cNvPr id="37" name="Conector recto 36">
            <a:extLst>
              <a:ext uri="{FF2B5EF4-FFF2-40B4-BE49-F238E27FC236}">
                <a16:creationId xmlns:a16="http://schemas.microsoft.com/office/drawing/2014/main" id="{AE9196D8-A52F-40DE-9991-816FB1467162}"/>
              </a:ext>
            </a:extLst>
          </p:cNvPr>
          <p:cNvCxnSpPr>
            <a:cxnSpLocks/>
          </p:cNvCxnSpPr>
          <p:nvPr/>
        </p:nvCxnSpPr>
        <p:spPr>
          <a:xfrm flipV="1">
            <a:off x="7439732" y="5715015"/>
            <a:ext cx="0" cy="505793"/>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Conector recto 38">
            <a:extLst>
              <a:ext uri="{FF2B5EF4-FFF2-40B4-BE49-F238E27FC236}">
                <a16:creationId xmlns:a16="http://schemas.microsoft.com/office/drawing/2014/main" id="{2589A0BE-75BF-46A0-99F1-D5CB241A8C8C}"/>
              </a:ext>
            </a:extLst>
          </p:cNvPr>
          <p:cNvCxnSpPr>
            <a:cxnSpLocks/>
          </p:cNvCxnSpPr>
          <p:nvPr/>
        </p:nvCxnSpPr>
        <p:spPr>
          <a:xfrm flipV="1">
            <a:off x="10176219" y="5736955"/>
            <a:ext cx="0" cy="461915"/>
          </a:xfrm>
          <a:prstGeom prst="line">
            <a:avLst/>
          </a:prstGeom>
        </p:spPr>
        <p:style>
          <a:lnRef idx="1">
            <a:schemeClr val="accent1"/>
          </a:lnRef>
          <a:fillRef idx="0">
            <a:schemeClr val="accent1"/>
          </a:fillRef>
          <a:effectRef idx="0">
            <a:schemeClr val="accent1"/>
          </a:effectRef>
          <a:fontRef idx="minor">
            <a:schemeClr val="tx1"/>
          </a:fontRef>
        </p:style>
      </p:cxnSp>
      <p:sp>
        <p:nvSpPr>
          <p:cNvPr id="40" name="Marcador de contenido 2">
            <a:extLst>
              <a:ext uri="{FF2B5EF4-FFF2-40B4-BE49-F238E27FC236}">
                <a16:creationId xmlns:a16="http://schemas.microsoft.com/office/drawing/2014/main" id="{449EC854-4567-436E-8F48-CE59E46362C1}"/>
              </a:ext>
            </a:extLst>
          </p:cNvPr>
          <p:cNvSpPr txBox="1">
            <a:spLocks/>
          </p:cNvSpPr>
          <p:nvPr/>
        </p:nvSpPr>
        <p:spPr>
          <a:xfrm>
            <a:off x="6898618" y="5718007"/>
            <a:ext cx="579715" cy="333539"/>
          </a:xfrm>
          <a:prstGeom prst="rect">
            <a:avLst/>
          </a:prstGeom>
        </p:spPr>
        <p:txBody>
          <a:bodyPr vert="horz" lIns="91440" tIns="45720" rIns="91440" bIns="45720" rtlCol="0" anchor="ctr">
            <a:normAutofit lnSpcReduction="1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Enero </a:t>
            </a:r>
            <a:r>
              <a:rPr lang="es-MX" sz="900" b="1"/>
              <a:t>2021</a:t>
            </a:r>
            <a:endParaRPr lang="es-MX" sz="900" b="1" dirty="0"/>
          </a:p>
        </p:txBody>
      </p:sp>
      <p:sp>
        <p:nvSpPr>
          <p:cNvPr id="41" name="Marcador de contenido 2">
            <a:extLst>
              <a:ext uri="{FF2B5EF4-FFF2-40B4-BE49-F238E27FC236}">
                <a16:creationId xmlns:a16="http://schemas.microsoft.com/office/drawing/2014/main" id="{5CF65263-B358-4F32-8557-7F3ED71182AF}"/>
              </a:ext>
            </a:extLst>
          </p:cNvPr>
          <p:cNvSpPr txBox="1">
            <a:spLocks/>
          </p:cNvSpPr>
          <p:nvPr/>
        </p:nvSpPr>
        <p:spPr>
          <a:xfrm>
            <a:off x="8184359" y="5679008"/>
            <a:ext cx="650682" cy="38000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Febrero </a:t>
            </a:r>
            <a:r>
              <a:rPr lang="es-MX" sz="900" b="1"/>
              <a:t>2021</a:t>
            </a:r>
            <a:endParaRPr lang="es-MX" sz="900" b="1" dirty="0"/>
          </a:p>
        </p:txBody>
      </p:sp>
      <p:sp>
        <p:nvSpPr>
          <p:cNvPr id="42" name="Marcador de contenido 2">
            <a:extLst>
              <a:ext uri="{FF2B5EF4-FFF2-40B4-BE49-F238E27FC236}">
                <a16:creationId xmlns:a16="http://schemas.microsoft.com/office/drawing/2014/main" id="{8A60BAE3-8D9E-4E06-A8AD-FEAAB1333A70}"/>
              </a:ext>
            </a:extLst>
          </p:cNvPr>
          <p:cNvSpPr txBox="1">
            <a:spLocks/>
          </p:cNvSpPr>
          <p:nvPr/>
        </p:nvSpPr>
        <p:spPr>
          <a:xfrm>
            <a:off x="9652699" y="5696190"/>
            <a:ext cx="515153" cy="38000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Marzo </a:t>
            </a:r>
            <a:r>
              <a:rPr lang="es-MX" sz="900" b="1"/>
              <a:t>2021</a:t>
            </a:r>
            <a:endParaRPr lang="es-MX" sz="900" b="1" dirty="0"/>
          </a:p>
        </p:txBody>
      </p:sp>
      <p:sp>
        <p:nvSpPr>
          <p:cNvPr id="44" name="Marcador de contenido 2">
            <a:extLst>
              <a:ext uri="{FF2B5EF4-FFF2-40B4-BE49-F238E27FC236}">
                <a16:creationId xmlns:a16="http://schemas.microsoft.com/office/drawing/2014/main" id="{DB7AF511-EAB8-4BEE-8CB1-3BD9F08107A4}"/>
              </a:ext>
            </a:extLst>
          </p:cNvPr>
          <p:cNvSpPr txBox="1">
            <a:spLocks/>
          </p:cNvSpPr>
          <p:nvPr/>
        </p:nvSpPr>
        <p:spPr>
          <a:xfrm>
            <a:off x="5147152" y="5704236"/>
            <a:ext cx="887719" cy="380009"/>
          </a:xfrm>
          <a:prstGeom prst="rect">
            <a:avLst/>
          </a:prstGeom>
        </p:spPr>
        <p:txBody>
          <a:bodyPr vert="horz" lIns="91440" tIns="45720" rIns="91440" bIns="45720" rtlCol="0" anchor="ctr">
            <a:normAutofit fontScale="925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31 Diciembre 2020</a:t>
            </a:r>
          </a:p>
        </p:txBody>
      </p:sp>
      <p:sp>
        <p:nvSpPr>
          <p:cNvPr id="45" name="Marcador de contenido 2">
            <a:extLst>
              <a:ext uri="{FF2B5EF4-FFF2-40B4-BE49-F238E27FC236}">
                <a16:creationId xmlns:a16="http://schemas.microsoft.com/office/drawing/2014/main" id="{CD18CDFA-77B4-474A-A521-CC5AE34EB1F0}"/>
              </a:ext>
            </a:extLst>
          </p:cNvPr>
          <p:cNvSpPr txBox="1">
            <a:spLocks/>
          </p:cNvSpPr>
          <p:nvPr/>
        </p:nvSpPr>
        <p:spPr>
          <a:xfrm>
            <a:off x="9352597" y="6084182"/>
            <a:ext cx="1013663" cy="610347"/>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Font typeface="Wingdings 2" pitchFamily="18" charset="2"/>
              <a:buNone/>
            </a:pPr>
            <a:r>
              <a:rPr lang="es-MX" sz="1200" b="1" dirty="0"/>
              <a:t>Fecha de emisión</a:t>
            </a:r>
          </a:p>
        </p:txBody>
      </p:sp>
      <p:sp>
        <p:nvSpPr>
          <p:cNvPr id="46" name="Rectángulo 45">
            <a:extLst>
              <a:ext uri="{FF2B5EF4-FFF2-40B4-BE49-F238E27FC236}">
                <a16:creationId xmlns:a16="http://schemas.microsoft.com/office/drawing/2014/main" id="{CE904A0E-2208-42D9-8E70-0FFABAC1BB0F}"/>
              </a:ext>
            </a:extLst>
          </p:cNvPr>
          <p:cNvSpPr/>
          <p:nvPr/>
        </p:nvSpPr>
        <p:spPr>
          <a:xfrm>
            <a:off x="9334074" y="5523827"/>
            <a:ext cx="922075" cy="1124174"/>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7" name="Rectángulo 46">
            <a:extLst>
              <a:ext uri="{FF2B5EF4-FFF2-40B4-BE49-F238E27FC236}">
                <a16:creationId xmlns:a16="http://schemas.microsoft.com/office/drawing/2014/main" id="{C0FEB5A2-1139-4623-8723-4BF28FDC7C3F}"/>
              </a:ext>
            </a:extLst>
          </p:cNvPr>
          <p:cNvSpPr/>
          <p:nvPr/>
        </p:nvSpPr>
        <p:spPr>
          <a:xfrm>
            <a:off x="5129492" y="5555601"/>
            <a:ext cx="913746" cy="1069758"/>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0" name="Imagen 49">
            <a:extLst>
              <a:ext uri="{FF2B5EF4-FFF2-40B4-BE49-F238E27FC236}">
                <a16:creationId xmlns:a16="http://schemas.microsoft.com/office/drawing/2014/main" id="{005872EA-5111-4034-8D9F-35A35F084FB9}"/>
              </a:ext>
            </a:extLst>
          </p:cNvPr>
          <p:cNvPicPr>
            <a:picLocks noChangeAspect="1"/>
          </p:cNvPicPr>
          <p:nvPr/>
        </p:nvPicPr>
        <p:blipFill rotWithShape="1">
          <a:blip r:embed="rId6">
            <a:clrChange>
              <a:clrFrom>
                <a:srgbClr val="FFFFFF"/>
              </a:clrFrom>
              <a:clrTo>
                <a:srgbClr val="FFFFFF">
                  <a:alpha val="0"/>
                </a:srgbClr>
              </a:clrTo>
            </a:clrChange>
          </a:blip>
          <a:srcRect l="5845" t="18167" r="49208" b="20402"/>
          <a:stretch/>
        </p:blipFill>
        <p:spPr>
          <a:xfrm>
            <a:off x="10899834" y="3378555"/>
            <a:ext cx="789235" cy="809865"/>
          </a:xfrm>
          <a:prstGeom prst="rect">
            <a:avLst/>
          </a:prstGeom>
        </p:spPr>
      </p:pic>
      <p:pic>
        <p:nvPicPr>
          <p:cNvPr id="51" name="Imagen 50">
            <a:extLst>
              <a:ext uri="{FF2B5EF4-FFF2-40B4-BE49-F238E27FC236}">
                <a16:creationId xmlns:a16="http://schemas.microsoft.com/office/drawing/2014/main" id="{ADAEDF0D-4D87-4634-9AEB-1F251D29C4D4}"/>
              </a:ext>
            </a:extLst>
          </p:cNvPr>
          <p:cNvPicPr>
            <a:picLocks noChangeAspect="1"/>
          </p:cNvPicPr>
          <p:nvPr/>
        </p:nvPicPr>
        <p:blipFill rotWithShape="1">
          <a:blip r:embed="rId6">
            <a:clrChange>
              <a:clrFrom>
                <a:srgbClr val="FFFFFF"/>
              </a:clrFrom>
              <a:clrTo>
                <a:srgbClr val="FFFFFF">
                  <a:alpha val="0"/>
                </a:srgbClr>
              </a:clrTo>
            </a:clrChange>
          </a:blip>
          <a:srcRect l="49055" t="20131" r="3202" b="18440"/>
          <a:stretch/>
        </p:blipFill>
        <p:spPr>
          <a:xfrm>
            <a:off x="10945903" y="5707022"/>
            <a:ext cx="789235" cy="762421"/>
          </a:xfrm>
          <a:prstGeom prst="rect">
            <a:avLst/>
          </a:prstGeom>
        </p:spPr>
      </p:pic>
    </p:spTree>
    <p:extLst>
      <p:ext uri="{BB962C8B-B14F-4D97-AF65-F5344CB8AC3E}">
        <p14:creationId xmlns:p14="http://schemas.microsoft.com/office/powerpoint/2010/main" val="3319796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b="1" u="sng" dirty="0"/>
              <a:t>Incendio</a:t>
            </a:r>
          </a:p>
          <a:p>
            <a:pPr marL="520700" indent="-342900">
              <a:spcBef>
                <a:spcPts val="0"/>
              </a:spcBef>
              <a:buFont typeface="Courier New" panose="02070309020205020404" pitchFamily="49" charset="0"/>
              <a:buChar char="o"/>
            </a:pPr>
            <a:r>
              <a:rPr lang="es-MX" sz="2000" b="1" u="sng" dirty="0"/>
              <a:t>Terremoto</a:t>
            </a:r>
          </a:p>
          <a:p>
            <a:pPr marL="520700" indent="-342900">
              <a:spcBef>
                <a:spcPts val="0"/>
              </a:spcBef>
              <a:buFont typeface="Courier New" panose="02070309020205020404" pitchFamily="49" charset="0"/>
              <a:buChar char="o"/>
            </a:pPr>
            <a:r>
              <a:rPr lang="es-MX" sz="2000" b="1" u="sng" dirty="0"/>
              <a:t>CM</a:t>
            </a:r>
          </a:p>
          <a:p>
            <a:pPr marL="520700" indent="-342900">
              <a:spcBef>
                <a:spcPts val="0"/>
              </a:spcBef>
              <a:buFont typeface="Courier New" panose="02070309020205020404" pitchFamily="49" charset="0"/>
              <a:buChar char="o"/>
            </a:pPr>
            <a:r>
              <a:rPr lang="es-MX" sz="2000" b="1" u="sng" dirty="0"/>
              <a:t>CEER</a:t>
            </a:r>
          </a:p>
          <a:p>
            <a:pPr marL="520700" indent="-342900">
              <a:spcBef>
                <a:spcPts val="0"/>
              </a:spcBef>
              <a:buFont typeface="Courier New" panose="02070309020205020404" pitchFamily="49" charset="0"/>
              <a:buChar char="o"/>
            </a:pPr>
            <a:r>
              <a:rPr lang="es-MX" sz="2000" b="1" u="sng" dirty="0"/>
              <a:t>Misceláneos</a:t>
            </a:r>
          </a:p>
          <a:p>
            <a:pPr marL="520700" indent="-342900">
              <a:spcBef>
                <a:spcPts val="0"/>
              </a:spcBef>
              <a:buFont typeface="Courier New" panose="02070309020205020404" pitchFamily="49" charset="0"/>
              <a:buChar char="o"/>
            </a:pPr>
            <a:r>
              <a:rPr lang="es-MX" sz="2000" b="1" u="sng" dirty="0"/>
              <a:t>RC</a:t>
            </a:r>
          </a:p>
          <a:p>
            <a:pPr marL="520700" indent="-342900">
              <a:spcBef>
                <a:spcPts val="0"/>
              </a:spcBef>
              <a:buFont typeface="Courier New" panose="02070309020205020404" pitchFamily="49" charset="0"/>
              <a:buChar char="o"/>
            </a:pPr>
            <a:r>
              <a:rPr lang="es-MX" sz="2000" b="1" u="sng" dirty="0"/>
              <a:t>Mercancía</a:t>
            </a:r>
          </a:p>
          <a:p>
            <a:pPr marL="520700" indent="-342900">
              <a:spcBef>
                <a:spcPts val="0"/>
              </a:spcBef>
              <a:buFont typeface="Courier New" panose="02070309020205020404" pitchFamily="49" charset="0"/>
              <a:buChar char="o"/>
            </a:pPr>
            <a:r>
              <a:rPr lang="es-MX" sz="2000" b="1" u="sng" dirty="0"/>
              <a:t>Barcos</a:t>
            </a:r>
          </a:p>
          <a:p>
            <a:pPr marL="520700" indent="-342900">
              <a:spcBef>
                <a:spcPts val="0"/>
              </a:spcBef>
              <a:buFont typeface="Courier New" panose="02070309020205020404" pitchFamily="49" charset="0"/>
              <a:buChar char="o"/>
            </a:pPr>
            <a:r>
              <a:rPr lang="es-MX" sz="2000" b="1" u="sng" dirty="0"/>
              <a:t>Aviones</a:t>
            </a:r>
          </a:p>
          <a:p>
            <a:pPr marL="520700" indent="-342900">
              <a:spcBef>
                <a:spcPts val="0"/>
              </a:spcBef>
              <a:buFont typeface="Courier New" panose="02070309020205020404" pitchFamily="49" charset="0"/>
              <a:buChar char="o"/>
            </a:pPr>
            <a:r>
              <a:rPr lang="es-MX" sz="2000" b="1" u="sng" dirty="0"/>
              <a:t>Hidro</a:t>
            </a:r>
          </a:p>
          <a:p>
            <a:pPr marL="520700" indent="-342900">
              <a:spcBef>
                <a:spcPts val="0"/>
              </a:spcBef>
              <a:buFont typeface="Courier New" panose="02070309020205020404" pitchFamily="49" charset="0"/>
              <a:buChar char="o"/>
            </a:pPr>
            <a:r>
              <a:rPr lang="es-MX" sz="2000" b="1" u="sng" dirty="0"/>
              <a:t>Agrícola</a:t>
            </a:r>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834839" y="1982313"/>
            <a:ext cx="6507331" cy="3384166"/>
          </a:xfrm>
          <a:prstGeom prst="rect">
            <a:avLst/>
          </a:prstGeom>
          <a:noFill/>
          <a:ln>
            <a:noFill/>
          </a:ln>
        </p:spPr>
        <p:txBody>
          <a:bodyPr spcFirstLastPara="1" wrap="square" lIns="91425" tIns="45700" rIns="91425" bIns="45700" anchor="t" anchorCtr="0">
            <a:noAutofit/>
          </a:bodyPr>
          <a:lstStyle/>
          <a:p>
            <a:pPr marL="0" indent="0">
              <a:buNone/>
            </a:pPr>
            <a:r>
              <a:rPr lang="es-ES" sz="2000" dirty="0"/>
              <a:t>Si el Fin de vigencia es menor al Año de reporte entonces la Prima devengada debe ser igual a cero</a:t>
            </a:r>
            <a:r>
              <a:rPr lang="es-MX" sz="2000" dirty="0"/>
              <a:t>.</a:t>
            </a:r>
          </a:p>
          <a:p>
            <a:pPr marL="0" indent="0">
              <a:buNone/>
            </a:pPr>
            <a:endParaRPr lang="es-MX" sz="2000" dirty="0"/>
          </a:p>
          <a:p>
            <a:pPr marL="0" indent="0">
              <a:buNone/>
            </a:pPr>
            <a:r>
              <a:rPr lang="es-MX" sz="2000" b="1" dirty="0"/>
              <a:t>Regla: </a:t>
            </a:r>
            <a:r>
              <a:rPr lang="es-ES" sz="2000" b="1" dirty="0"/>
              <a:t>Si Año de fin de vigencia &lt; año fecha de corte entonces la prima devengada = 0</a:t>
            </a:r>
            <a:endParaRPr lang="es-MX" sz="2000" b="1" dirty="0"/>
          </a:p>
          <a:p>
            <a:pPr marL="228600" indent="-50800">
              <a:spcBef>
                <a:spcPts val="0"/>
              </a:spcBef>
              <a:buNone/>
            </a:pPr>
            <a:endParaRPr lang="es-MX" sz="2000" dirty="0"/>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Fecha de vigencia</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26782144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dirty="0"/>
              <a:t>Incendio</a:t>
            </a:r>
          </a:p>
          <a:p>
            <a:pPr marL="520700" indent="-342900">
              <a:spcBef>
                <a:spcPts val="0"/>
              </a:spcBef>
              <a:buFont typeface="Courier New" panose="02070309020205020404" pitchFamily="49" charset="0"/>
              <a:buChar char="o"/>
            </a:pPr>
            <a:r>
              <a:rPr lang="es-MX" sz="2000" dirty="0"/>
              <a:t>Terremoto</a:t>
            </a:r>
          </a:p>
          <a:p>
            <a:pPr marL="520700" indent="-342900">
              <a:spcBef>
                <a:spcPts val="0"/>
              </a:spcBef>
              <a:buFont typeface="Courier New" panose="02070309020205020404" pitchFamily="49" charset="0"/>
              <a:buChar char="o"/>
            </a:pPr>
            <a:r>
              <a:rPr lang="es-MX" sz="2000" dirty="0"/>
              <a:t>CM</a:t>
            </a:r>
          </a:p>
          <a:p>
            <a:pPr marL="520700" indent="-342900">
              <a:spcBef>
                <a:spcPts val="0"/>
              </a:spcBef>
              <a:buFont typeface="Courier New" panose="02070309020205020404" pitchFamily="49" charset="0"/>
              <a:buChar char="o"/>
            </a:pPr>
            <a:r>
              <a:rPr lang="es-MX" sz="2000" dirty="0"/>
              <a:t>CEER</a:t>
            </a:r>
          </a:p>
          <a:p>
            <a:pPr marL="520700" indent="-342900">
              <a:spcBef>
                <a:spcPts val="0"/>
              </a:spcBef>
              <a:buFont typeface="Courier New" panose="02070309020205020404" pitchFamily="49" charset="0"/>
              <a:buChar char="o"/>
            </a:pPr>
            <a:r>
              <a:rPr lang="es-MX" sz="2000" dirty="0"/>
              <a:t>Misceláneos</a:t>
            </a:r>
          </a:p>
          <a:p>
            <a:pPr marL="520700" indent="-342900">
              <a:spcBef>
                <a:spcPts val="0"/>
              </a:spcBef>
              <a:buFont typeface="Courier New" panose="02070309020205020404" pitchFamily="49" charset="0"/>
              <a:buChar char="o"/>
            </a:pPr>
            <a:r>
              <a:rPr lang="es-MX" sz="2000" dirty="0"/>
              <a:t>RC</a:t>
            </a:r>
          </a:p>
          <a:p>
            <a:pPr marL="520700" indent="-342900">
              <a:spcBef>
                <a:spcPts val="0"/>
              </a:spcBef>
              <a:buFont typeface="Courier New" panose="02070309020205020404" pitchFamily="49" charset="0"/>
              <a:buChar char="o"/>
            </a:pPr>
            <a:r>
              <a:rPr lang="es-MX" sz="2000" dirty="0"/>
              <a:t>Mercancía</a:t>
            </a:r>
          </a:p>
          <a:p>
            <a:pPr marL="520700" indent="-342900">
              <a:spcBef>
                <a:spcPts val="0"/>
              </a:spcBef>
              <a:buFont typeface="Courier New" panose="02070309020205020404" pitchFamily="49" charset="0"/>
              <a:buChar char="o"/>
            </a:pPr>
            <a:r>
              <a:rPr lang="es-MX" sz="2000" b="1" u="sng" dirty="0"/>
              <a:t>Barcos</a:t>
            </a:r>
          </a:p>
          <a:p>
            <a:pPr marL="520700" indent="-342900">
              <a:spcBef>
                <a:spcPts val="0"/>
              </a:spcBef>
              <a:buFont typeface="Courier New" panose="02070309020205020404" pitchFamily="49" charset="0"/>
              <a:buChar char="o"/>
            </a:pPr>
            <a:r>
              <a:rPr lang="es-MX" sz="2000" b="1" u="sng" dirty="0"/>
              <a:t>Aviones</a:t>
            </a:r>
          </a:p>
          <a:p>
            <a:pPr marL="520700" indent="-342900">
              <a:spcBef>
                <a:spcPts val="0"/>
              </a:spcBef>
              <a:buFont typeface="Courier New" panose="02070309020205020404" pitchFamily="49" charset="0"/>
              <a:buChar char="o"/>
            </a:pPr>
            <a:r>
              <a:rPr lang="es-MX" sz="2000" dirty="0"/>
              <a:t>Hidro</a:t>
            </a:r>
          </a:p>
          <a:p>
            <a:pPr marL="520700" indent="-342900">
              <a:spcBef>
                <a:spcPts val="0"/>
              </a:spcBef>
              <a:buFont typeface="Courier New" panose="02070309020205020404" pitchFamily="49" charset="0"/>
              <a:buChar char="o"/>
            </a:pPr>
            <a:r>
              <a:rPr lang="es-MX" sz="2000" dirty="0"/>
              <a:t>Agrícola</a:t>
            </a:r>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834839" y="1982313"/>
            <a:ext cx="6507331" cy="1172367"/>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endParaRPr lang="es-ES" sz="2000" dirty="0"/>
          </a:p>
          <a:p>
            <a:pPr marL="228600" indent="-50800">
              <a:spcBef>
                <a:spcPts val="0"/>
              </a:spcBef>
              <a:buNone/>
            </a:pPr>
            <a:r>
              <a:rPr lang="es-ES" sz="2000" b="1" dirty="0"/>
              <a:t>Regla: </a:t>
            </a:r>
            <a:r>
              <a:rPr lang="da-DK" sz="2000" b="1"/>
              <a:t> Flota = 0 ó Flota = 1</a:t>
            </a:r>
            <a:endParaRPr lang="es-ES" sz="2000" b="1"/>
          </a:p>
          <a:p>
            <a:pPr marL="228600" indent="-50800">
              <a:spcBef>
                <a:spcPts val="0"/>
              </a:spcBef>
              <a:buNone/>
            </a:pPr>
            <a:endParaRPr lang="es-ES" sz="2000" b="1" dirty="0"/>
          </a:p>
          <a:p>
            <a:pPr marL="228600" indent="-50800">
              <a:spcBef>
                <a:spcPts val="0"/>
              </a:spcBef>
              <a:buNone/>
            </a:pPr>
            <a:endParaRPr lang="es-MX" sz="2000" dirty="0"/>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Flota</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
        <p:nvSpPr>
          <p:cNvPr id="8" name="Marcador de contenido 2">
            <a:extLst>
              <a:ext uri="{FF2B5EF4-FFF2-40B4-BE49-F238E27FC236}">
                <a16:creationId xmlns:a16="http://schemas.microsoft.com/office/drawing/2014/main" id="{1B5EE1E9-619B-436B-80FA-4EFDFB5CDE4E}"/>
              </a:ext>
            </a:extLst>
          </p:cNvPr>
          <p:cNvSpPr txBox="1">
            <a:spLocks/>
          </p:cNvSpPr>
          <p:nvPr/>
        </p:nvSpPr>
        <p:spPr>
          <a:xfrm>
            <a:off x="7138493" y="3092337"/>
            <a:ext cx="2019131" cy="873121"/>
          </a:xfrm>
          <a:prstGeom prst="rect">
            <a:avLst/>
          </a:prstGeom>
          <a:ln>
            <a:solidFill>
              <a:srgbClr val="0070C0"/>
            </a:solidFill>
          </a:ln>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None/>
            </a:pPr>
            <a:r>
              <a:rPr lang="es-MX" sz="1600" dirty="0"/>
              <a:t>Flota</a:t>
            </a:r>
          </a:p>
        </p:txBody>
      </p:sp>
      <p:sp>
        <p:nvSpPr>
          <p:cNvPr id="9" name="Marcador de contenido 2">
            <a:extLst>
              <a:ext uri="{FF2B5EF4-FFF2-40B4-BE49-F238E27FC236}">
                <a16:creationId xmlns:a16="http://schemas.microsoft.com/office/drawing/2014/main" id="{23C34F2B-5319-47D2-91B8-5450AD83ED21}"/>
              </a:ext>
            </a:extLst>
          </p:cNvPr>
          <p:cNvSpPr txBox="1">
            <a:spLocks/>
          </p:cNvSpPr>
          <p:nvPr/>
        </p:nvSpPr>
        <p:spPr>
          <a:xfrm>
            <a:off x="6849087" y="4149480"/>
            <a:ext cx="1687251" cy="259117"/>
          </a:xfrm>
          <a:prstGeom prst="rect">
            <a:avLst/>
          </a:prstGeom>
        </p:spPr>
        <p:txBody>
          <a:bodyPr vert="horz" lIns="91440" tIns="45720" rIns="91440" bIns="45720" rtlCol="0" anchor="ctr">
            <a:normAutofit fontScale="92500" lnSpcReduction="1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buNone/>
            </a:pPr>
            <a:r>
              <a:rPr lang="es-MX" sz="1400" dirty="0"/>
              <a:t>Sólo puede ser</a:t>
            </a:r>
          </a:p>
        </p:txBody>
      </p:sp>
      <p:sp>
        <p:nvSpPr>
          <p:cNvPr id="10" name="Marcador de contenido 2">
            <a:extLst>
              <a:ext uri="{FF2B5EF4-FFF2-40B4-BE49-F238E27FC236}">
                <a16:creationId xmlns:a16="http://schemas.microsoft.com/office/drawing/2014/main" id="{347857F1-F093-4778-8796-E947D43569B2}"/>
              </a:ext>
            </a:extLst>
          </p:cNvPr>
          <p:cNvSpPr txBox="1">
            <a:spLocks/>
          </p:cNvSpPr>
          <p:nvPr/>
        </p:nvSpPr>
        <p:spPr>
          <a:xfrm>
            <a:off x="5094342" y="4427612"/>
            <a:ext cx="1897275" cy="506776"/>
          </a:xfrm>
          <a:prstGeom prst="rect">
            <a:avLst/>
          </a:prstGeom>
          <a:ln>
            <a:solidFill>
              <a:schemeClr val="bg1">
                <a:lumMod val="65000"/>
              </a:schemeClr>
            </a:solidFill>
          </a:ln>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None/>
            </a:pPr>
            <a:r>
              <a:rPr lang="es-ES" sz="1600" dirty="0"/>
              <a:t>1</a:t>
            </a:r>
            <a:endParaRPr lang="es-MX" sz="1600" dirty="0"/>
          </a:p>
        </p:txBody>
      </p:sp>
      <p:sp>
        <p:nvSpPr>
          <p:cNvPr id="13" name="Marcador de contenido 2">
            <a:extLst>
              <a:ext uri="{FF2B5EF4-FFF2-40B4-BE49-F238E27FC236}">
                <a16:creationId xmlns:a16="http://schemas.microsoft.com/office/drawing/2014/main" id="{8906853A-C06C-4F35-86F6-9D9DFD488ECB}"/>
              </a:ext>
            </a:extLst>
          </p:cNvPr>
          <p:cNvSpPr txBox="1">
            <a:spLocks/>
          </p:cNvSpPr>
          <p:nvPr/>
        </p:nvSpPr>
        <p:spPr>
          <a:xfrm>
            <a:off x="9388242" y="4403517"/>
            <a:ext cx="1687251" cy="530872"/>
          </a:xfrm>
          <a:prstGeom prst="rect">
            <a:avLst/>
          </a:prstGeom>
          <a:ln>
            <a:solidFill>
              <a:schemeClr val="bg1">
                <a:lumMod val="65000"/>
              </a:schemeClr>
            </a:solidFill>
          </a:ln>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None/>
            </a:pPr>
            <a:r>
              <a:rPr lang="es-ES" sz="1600" dirty="0"/>
              <a:t>0</a:t>
            </a:r>
            <a:endParaRPr lang="es-MX" sz="1600" dirty="0"/>
          </a:p>
        </p:txBody>
      </p:sp>
      <p:cxnSp>
        <p:nvCxnSpPr>
          <p:cNvPr id="14" name="Conector: angular 13">
            <a:extLst>
              <a:ext uri="{FF2B5EF4-FFF2-40B4-BE49-F238E27FC236}">
                <a16:creationId xmlns:a16="http://schemas.microsoft.com/office/drawing/2014/main" id="{53850712-4F15-443A-B39A-E0A4B225F36B}"/>
              </a:ext>
            </a:extLst>
          </p:cNvPr>
          <p:cNvCxnSpPr>
            <a:cxnSpLocks/>
            <a:stCxn id="8" idx="2"/>
            <a:endCxn id="13" idx="1"/>
          </p:cNvCxnSpPr>
          <p:nvPr/>
        </p:nvCxnSpPr>
        <p:spPr>
          <a:xfrm rot="16200000" flipH="1">
            <a:off x="8416403" y="3697113"/>
            <a:ext cx="703495" cy="124018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ector: angular 14">
            <a:extLst>
              <a:ext uri="{FF2B5EF4-FFF2-40B4-BE49-F238E27FC236}">
                <a16:creationId xmlns:a16="http://schemas.microsoft.com/office/drawing/2014/main" id="{958BFD8D-DADE-401A-8477-3B8A2624709C}"/>
              </a:ext>
            </a:extLst>
          </p:cNvPr>
          <p:cNvCxnSpPr>
            <a:cxnSpLocks/>
            <a:endCxn id="10" idx="3"/>
          </p:cNvCxnSpPr>
          <p:nvPr/>
        </p:nvCxnSpPr>
        <p:spPr>
          <a:xfrm rot="10800000" flipV="1">
            <a:off x="6991618" y="3965458"/>
            <a:ext cx="1156443" cy="715542"/>
          </a:xfrm>
          <a:prstGeom prst="bentConnector3">
            <a:avLst>
              <a:gd name="adj1" fmla="val 1240"/>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99373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dirty="0"/>
              <a:t>Incendio</a:t>
            </a:r>
          </a:p>
          <a:p>
            <a:pPr marL="520700" indent="-342900">
              <a:spcBef>
                <a:spcPts val="0"/>
              </a:spcBef>
              <a:buFont typeface="Courier New" panose="02070309020205020404" pitchFamily="49" charset="0"/>
              <a:buChar char="o"/>
            </a:pPr>
            <a:r>
              <a:rPr lang="es-MX" sz="2000" dirty="0"/>
              <a:t>Terremoto</a:t>
            </a:r>
          </a:p>
          <a:p>
            <a:pPr marL="520700" indent="-342900">
              <a:spcBef>
                <a:spcPts val="0"/>
              </a:spcBef>
              <a:buFont typeface="Courier New" panose="02070309020205020404" pitchFamily="49" charset="0"/>
              <a:buChar char="o"/>
            </a:pPr>
            <a:r>
              <a:rPr lang="es-MX" sz="2000" dirty="0"/>
              <a:t>CM</a:t>
            </a:r>
          </a:p>
          <a:p>
            <a:pPr marL="520700" indent="-342900">
              <a:spcBef>
                <a:spcPts val="0"/>
              </a:spcBef>
              <a:buFont typeface="Courier New" panose="02070309020205020404" pitchFamily="49" charset="0"/>
              <a:buChar char="o"/>
            </a:pPr>
            <a:r>
              <a:rPr lang="es-MX" sz="2000" dirty="0"/>
              <a:t>CEER</a:t>
            </a:r>
          </a:p>
          <a:p>
            <a:pPr marL="520700" indent="-342900">
              <a:spcBef>
                <a:spcPts val="0"/>
              </a:spcBef>
              <a:buFont typeface="Courier New" panose="02070309020205020404" pitchFamily="49" charset="0"/>
              <a:buChar char="o"/>
            </a:pPr>
            <a:r>
              <a:rPr lang="es-MX" sz="2000" dirty="0"/>
              <a:t>Misceláneos</a:t>
            </a:r>
          </a:p>
          <a:p>
            <a:pPr marL="520700" indent="-342900">
              <a:spcBef>
                <a:spcPts val="0"/>
              </a:spcBef>
              <a:buFont typeface="Courier New" panose="02070309020205020404" pitchFamily="49" charset="0"/>
              <a:buChar char="o"/>
            </a:pPr>
            <a:r>
              <a:rPr lang="es-MX" sz="2000" dirty="0"/>
              <a:t>RC</a:t>
            </a:r>
          </a:p>
          <a:p>
            <a:pPr marL="520700" indent="-342900">
              <a:spcBef>
                <a:spcPts val="0"/>
              </a:spcBef>
              <a:buFont typeface="Courier New" panose="02070309020205020404" pitchFamily="49" charset="0"/>
              <a:buChar char="o"/>
            </a:pPr>
            <a:r>
              <a:rPr lang="es-MX" sz="2000" dirty="0"/>
              <a:t>Mercancía</a:t>
            </a:r>
          </a:p>
          <a:p>
            <a:pPr marL="520700" indent="-342900">
              <a:spcBef>
                <a:spcPts val="0"/>
              </a:spcBef>
              <a:buFont typeface="Courier New" panose="02070309020205020404" pitchFamily="49" charset="0"/>
              <a:buChar char="o"/>
            </a:pPr>
            <a:r>
              <a:rPr lang="es-MX" sz="2000" b="1" u="sng" dirty="0"/>
              <a:t>Barcos</a:t>
            </a:r>
          </a:p>
          <a:p>
            <a:pPr marL="520700" indent="-342900">
              <a:spcBef>
                <a:spcPts val="0"/>
              </a:spcBef>
              <a:buFont typeface="Courier New" panose="02070309020205020404" pitchFamily="49" charset="0"/>
              <a:buChar char="o"/>
            </a:pPr>
            <a:r>
              <a:rPr lang="es-MX" sz="2000" dirty="0"/>
              <a:t>Aviones</a:t>
            </a:r>
          </a:p>
          <a:p>
            <a:pPr marL="520700" indent="-342900">
              <a:spcBef>
                <a:spcPts val="0"/>
              </a:spcBef>
              <a:buFont typeface="Courier New" panose="02070309020205020404" pitchFamily="49" charset="0"/>
              <a:buChar char="o"/>
            </a:pPr>
            <a:r>
              <a:rPr lang="es-MX" sz="2000" dirty="0"/>
              <a:t>Hidro</a:t>
            </a:r>
          </a:p>
          <a:p>
            <a:pPr marL="520700" indent="-342900">
              <a:spcBef>
                <a:spcPts val="0"/>
              </a:spcBef>
              <a:buFont typeface="Courier New" panose="02070309020205020404" pitchFamily="49" charset="0"/>
              <a:buChar char="o"/>
            </a:pPr>
            <a:r>
              <a:rPr lang="es-MX" sz="2000" dirty="0"/>
              <a:t>Agrícola</a:t>
            </a:r>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834839" y="1982313"/>
            <a:ext cx="6507331" cy="2574447"/>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endParaRPr lang="es-ES" sz="2000" dirty="0"/>
          </a:p>
          <a:p>
            <a:pPr marL="228600" indent="-50800">
              <a:spcBef>
                <a:spcPts val="0"/>
              </a:spcBef>
              <a:buNone/>
            </a:pPr>
            <a:r>
              <a:rPr lang="es-ES" sz="2000" b="1" dirty="0"/>
              <a:t>Regla: </a:t>
            </a:r>
            <a:r>
              <a:rPr lang="da-DK" sz="2000" b="1" dirty="0"/>
              <a:t> Flota = 0 </a:t>
            </a:r>
            <a:r>
              <a:rPr lang="es-ES" sz="2000" b="1" dirty="0"/>
              <a:t>entonces el número de embarcaciones = 1</a:t>
            </a:r>
          </a:p>
          <a:p>
            <a:pPr marL="228600" indent="-50800">
              <a:spcBef>
                <a:spcPts val="0"/>
              </a:spcBef>
              <a:buNone/>
            </a:pPr>
            <a:endParaRPr lang="es-ES" sz="2000" b="1" dirty="0"/>
          </a:p>
          <a:p>
            <a:pPr marL="228600" indent="-50800">
              <a:spcBef>
                <a:spcPts val="0"/>
              </a:spcBef>
              <a:buNone/>
            </a:pPr>
            <a:endParaRPr lang="es-ES" sz="2000" b="1" dirty="0"/>
          </a:p>
          <a:p>
            <a:pPr marL="228600" indent="-50800">
              <a:spcBef>
                <a:spcPts val="0"/>
              </a:spcBef>
              <a:buNone/>
            </a:pPr>
            <a:endParaRPr lang="es-MX" sz="2000" dirty="0"/>
          </a:p>
          <a:p>
            <a:pPr marL="228600" indent="-50800">
              <a:spcBef>
                <a:spcPts val="0"/>
              </a:spcBef>
              <a:buNone/>
            </a:pPr>
            <a:r>
              <a:rPr lang="es-ES" sz="2000" dirty="0"/>
              <a:t>Si la Flota es igual a 0 entonces el Número de embarcaciones </a:t>
            </a:r>
            <a:r>
              <a:rPr lang="es-ES" sz="2000" b="1" dirty="0"/>
              <a:t>deberá</a:t>
            </a:r>
            <a:r>
              <a:rPr lang="es-ES" sz="2000" dirty="0"/>
              <a:t> ser igual a 1.</a:t>
            </a:r>
            <a:endParaRPr lang="es-MX" sz="2000" dirty="0"/>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Flota</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30497276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dirty="0"/>
              <a:t>Incendio</a:t>
            </a:r>
          </a:p>
          <a:p>
            <a:pPr marL="520700" indent="-342900">
              <a:spcBef>
                <a:spcPts val="0"/>
              </a:spcBef>
              <a:buFont typeface="Courier New" panose="02070309020205020404" pitchFamily="49" charset="0"/>
              <a:buChar char="o"/>
            </a:pPr>
            <a:r>
              <a:rPr lang="es-MX" sz="2000" dirty="0"/>
              <a:t>Terremoto</a:t>
            </a:r>
          </a:p>
          <a:p>
            <a:pPr marL="520700" indent="-342900">
              <a:spcBef>
                <a:spcPts val="0"/>
              </a:spcBef>
              <a:buFont typeface="Courier New" panose="02070309020205020404" pitchFamily="49" charset="0"/>
              <a:buChar char="o"/>
            </a:pPr>
            <a:r>
              <a:rPr lang="es-MX" sz="2000" dirty="0"/>
              <a:t>CM</a:t>
            </a:r>
          </a:p>
          <a:p>
            <a:pPr marL="520700" indent="-342900">
              <a:spcBef>
                <a:spcPts val="0"/>
              </a:spcBef>
              <a:buFont typeface="Courier New" panose="02070309020205020404" pitchFamily="49" charset="0"/>
              <a:buChar char="o"/>
            </a:pPr>
            <a:r>
              <a:rPr lang="es-MX" sz="2000" dirty="0"/>
              <a:t>CEER</a:t>
            </a:r>
          </a:p>
          <a:p>
            <a:pPr marL="520700" indent="-342900">
              <a:spcBef>
                <a:spcPts val="0"/>
              </a:spcBef>
              <a:buFont typeface="Courier New" panose="02070309020205020404" pitchFamily="49" charset="0"/>
              <a:buChar char="o"/>
            </a:pPr>
            <a:r>
              <a:rPr lang="es-MX" sz="2000" dirty="0"/>
              <a:t>Misceláneos</a:t>
            </a:r>
          </a:p>
          <a:p>
            <a:pPr marL="520700" indent="-342900">
              <a:spcBef>
                <a:spcPts val="0"/>
              </a:spcBef>
              <a:buFont typeface="Courier New" panose="02070309020205020404" pitchFamily="49" charset="0"/>
              <a:buChar char="o"/>
            </a:pPr>
            <a:r>
              <a:rPr lang="es-MX" sz="2000" dirty="0"/>
              <a:t>RC</a:t>
            </a:r>
          </a:p>
          <a:p>
            <a:pPr marL="520700" indent="-342900">
              <a:spcBef>
                <a:spcPts val="0"/>
              </a:spcBef>
              <a:buFont typeface="Courier New" panose="02070309020205020404" pitchFamily="49" charset="0"/>
              <a:buChar char="o"/>
            </a:pPr>
            <a:r>
              <a:rPr lang="es-MX" sz="2000" dirty="0"/>
              <a:t>Mercancía</a:t>
            </a:r>
          </a:p>
          <a:p>
            <a:pPr marL="520700" indent="-342900">
              <a:spcBef>
                <a:spcPts val="0"/>
              </a:spcBef>
              <a:buFont typeface="Courier New" panose="02070309020205020404" pitchFamily="49" charset="0"/>
              <a:buChar char="o"/>
            </a:pPr>
            <a:r>
              <a:rPr lang="es-MX" sz="2000" dirty="0"/>
              <a:t>Barcos</a:t>
            </a:r>
          </a:p>
          <a:p>
            <a:pPr marL="520700" indent="-342900">
              <a:spcBef>
                <a:spcPts val="0"/>
              </a:spcBef>
              <a:buFont typeface="Courier New" panose="02070309020205020404" pitchFamily="49" charset="0"/>
              <a:buChar char="o"/>
            </a:pPr>
            <a:r>
              <a:rPr lang="es-MX" sz="2000" b="1" u="sng" dirty="0"/>
              <a:t>Aviones</a:t>
            </a:r>
          </a:p>
          <a:p>
            <a:pPr marL="520700" indent="-342900">
              <a:spcBef>
                <a:spcPts val="0"/>
              </a:spcBef>
              <a:buFont typeface="Courier New" panose="02070309020205020404" pitchFamily="49" charset="0"/>
              <a:buChar char="o"/>
            </a:pPr>
            <a:r>
              <a:rPr lang="es-MX" sz="2000" dirty="0"/>
              <a:t>Hidro</a:t>
            </a:r>
          </a:p>
          <a:p>
            <a:pPr marL="520700" indent="-342900">
              <a:spcBef>
                <a:spcPts val="0"/>
              </a:spcBef>
              <a:buFont typeface="Courier New" panose="02070309020205020404" pitchFamily="49" charset="0"/>
              <a:buChar char="o"/>
            </a:pPr>
            <a:r>
              <a:rPr lang="es-MX" sz="2000" dirty="0"/>
              <a:t>Agrícola</a:t>
            </a:r>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834839" y="1982313"/>
            <a:ext cx="6507331" cy="2574447"/>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endParaRPr lang="es-ES" sz="2000" dirty="0"/>
          </a:p>
          <a:p>
            <a:pPr marL="228600" indent="-50800">
              <a:spcBef>
                <a:spcPts val="0"/>
              </a:spcBef>
              <a:buNone/>
            </a:pPr>
            <a:r>
              <a:rPr lang="es-ES" sz="2000" b="1" dirty="0"/>
              <a:t>Regla: </a:t>
            </a:r>
            <a:r>
              <a:rPr lang="da-DK" sz="2000" b="1" dirty="0"/>
              <a:t> Flota = 0 </a:t>
            </a:r>
            <a:r>
              <a:rPr lang="es-ES" sz="2000" b="1" dirty="0"/>
              <a:t>entonces el número de aeronaves = 1</a:t>
            </a:r>
          </a:p>
          <a:p>
            <a:pPr marL="228600" indent="-50800">
              <a:spcBef>
                <a:spcPts val="0"/>
              </a:spcBef>
              <a:buNone/>
            </a:pPr>
            <a:endParaRPr lang="es-ES" sz="2000" b="1" dirty="0"/>
          </a:p>
          <a:p>
            <a:pPr marL="228600" indent="-50800">
              <a:spcBef>
                <a:spcPts val="0"/>
              </a:spcBef>
              <a:buNone/>
            </a:pPr>
            <a:endParaRPr lang="es-ES" sz="2000" b="1" dirty="0"/>
          </a:p>
          <a:p>
            <a:pPr marL="228600" indent="-50800">
              <a:spcBef>
                <a:spcPts val="0"/>
              </a:spcBef>
              <a:buNone/>
            </a:pPr>
            <a:endParaRPr lang="es-MX" sz="2000" dirty="0"/>
          </a:p>
          <a:p>
            <a:pPr marL="228600" indent="-50800">
              <a:spcBef>
                <a:spcPts val="0"/>
              </a:spcBef>
              <a:buNone/>
            </a:pPr>
            <a:r>
              <a:rPr lang="es-ES" sz="2000" dirty="0"/>
              <a:t>Si la Flota es igual a 0 entonces el Número de aeronaves </a:t>
            </a:r>
            <a:r>
              <a:rPr lang="es-ES" sz="2000" b="1" dirty="0"/>
              <a:t>deberá</a:t>
            </a:r>
            <a:r>
              <a:rPr lang="es-ES" sz="2000" dirty="0"/>
              <a:t> ser igual a 1.</a:t>
            </a:r>
            <a:endParaRPr lang="es-MX" sz="2000" dirty="0"/>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Flota</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37172273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dirty="0"/>
              <a:t>Incendio</a:t>
            </a:r>
          </a:p>
          <a:p>
            <a:pPr marL="520700" indent="-342900">
              <a:spcBef>
                <a:spcPts val="0"/>
              </a:spcBef>
              <a:buFont typeface="Courier New" panose="02070309020205020404" pitchFamily="49" charset="0"/>
              <a:buChar char="o"/>
            </a:pPr>
            <a:r>
              <a:rPr lang="es-MX" sz="2000" dirty="0"/>
              <a:t>Terremoto</a:t>
            </a:r>
          </a:p>
          <a:p>
            <a:pPr marL="520700" indent="-342900">
              <a:spcBef>
                <a:spcPts val="0"/>
              </a:spcBef>
              <a:buFont typeface="Courier New" panose="02070309020205020404" pitchFamily="49" charset="0"/>
              <a:buChar char="o"/>
            </a:pPr>
            <a:r>
              <a:rPr lang="es-MX" sz="2000" dirty="0"/>
              <a:t>CM</a:t>
            </a:r>
          </a:p>
          <a:p>
            <a:pPr marL="520700" indent="-342900">
              <a:spcBef>
                <a:spcPts val="0"/>
              </a:spcBef>
              <a:buFont typeface="Courier New" panose="02070309020205020404" pitchFamily="49" charset="0"/>
              <a:buChar char="o"/>
            </a:pPr>
            <a:r>
              <a:rPr lang="es-MX" sz="2000" dirty="0"/>
              <a:t>CEER</a:t>
            </a:r>
          </a:p>
          <a:p>
            <a:pPr marL="520700" indent="-342900">
              <a:spcBef>
                <a:spcPts val="0"/>
              </a:spcBef>
              <a:buFont typeface="Courier New" panose="02070309020205020404" pitchFamily="49" charset="0"/>
              <a:buChar char="o"/>
            </a:pPr>
            <a:r>
              <a:rPr lang="es-MX" sz="2000" dirty="0"/>
              <a:t>Misceláneos</a:t>
            </a:r>
          </a:p>
          <a:p>
            <a:pPr marL="520700" indent="-342900">
              <a:spcBef>
                <a:spcPts val="0"/>
              </a:spcBef>
              <a:buFont typeface="Courier New" panose="02070309020205020404" pitchFamily="49" charset="0"/>
              <a:buChar char="o"/>
            </a:pPr>
            <a:r>
              <a:rPr lang="es-MX" sz="2000" dirty="0"/>
              <a:t>RC</a:t>
            </a:r>
          </a:p>
          <a:p>
            <a:pPr marL="520700" indent="-342900">
              <a:spcBef>
                <a:spcPts val="0"/>
              </a:spcBef>
              <a:buFont typeface="Courier New" panose="02070309020205020404" pitchFamily="49" charset="0"/>
              <a:buChar char="o"/>
            </a:pPr>
            <a:r>
              <a:rPr lang="es-MX" sz="2000" dirty="0"/>
              <a:t>Mercancía</a:t>
            </a:r>
          </a:p>
          <a:p>
            <a:pPr marL="520700" indent="-342900">
              <a:spcBef>
                <a:spcPts val="0"/>
              </a:spcBef>
              <a:buFont typeface="Courier New" panose="02070309020205020404" pitchFamily="49" charset="0"/>
              <a:buChar char="o"/>
            </a:pPr>
            <a:r>
              <a:rPr lang="es-MX" sz="2000" dirty="0"/>
              <a:t>Barcos</a:t>
            </a:r>
          </a:p>
          <a:p>
            <a:pPr marL="520700" indent="-342900">
              <a:spcBef>
                <a:spcPts val="0"/>
              </a:spcBef>
              <a:buFont typeface="Courier New" panose="02070309020205020404" pitchFamily="49" charset="0"/>
              <a:buChar char="o"/>
            </a:pPr>
            <a:r>
              <a:rPr lang="es-MX" sz="2000" dirty="0"/>
              <a:t>Aviones</a:t>
            </a:r>
          </a:p>
          <a:p>
            <a:pPr marL="520700" indent="-342900">
              <a:spcBef>
                <a:spcPts val="0"/>
              </a:spcBef>
              <a:buFont typeface="Courier New" panose="02070309020205020404" pitchFamily="49" charset="0"/>
              <a:buChar char="o"/>
            </a:pPr>
            <a:r>
              <a:rPr lang="es-MX" sz="2000" dirty="0"/>
              <a:t>Hidro</a:t>
            </a:r>
          </a:p>
          <a:p>
            <a:pPr marL="520700" indent="-342900">
              <a:spcBef>
                <a:spcPts val="0"/>
              </a:spcBef>
              <a:buFont typeface="Courier New" panose="02070309020205020404" pitchFamily="49" charset="0"/>
              <a:buChar char="o"/>
            </a:pPr>
            <a:r>
              <a:rPr lang="es-MX" sz="2000" b="1" u="sng" dirty="0"/>
              <a:t>Agrícola</a:t>
            </a:r>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834839" y="1982313"/>
            <a:ext cx="6507331" cy="3384166"/>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endParaRPr lang="es-ES" sz="2000" dirty="0"/>
          </a:p>
          <a:p>
            <a:pPr marL="228600" indent="-50800">
              <a:spcBef>
                <a:spcPts val="0"/>
              </a:spcBef>
              <a:buNone/>
            </a:pPr>
            <a:r>
              <a:rPr lang="es-ES" sz="2000" b="1" dirty="0"/>
              <a:t>Regla: Si Tipo de seguro = “01” entonces Función zootécnica = “98”</a:t>
            </a:r>
          </a:p>
          <a:p>
            <a:pPr marL="228600" indent="-50800">
              <a:spcBef>
                <a:spcPts val="0"/>
              </a:spcBef>
              <a:buNone/>
            </a:pPr>
            <a:endParaRPr lang="es-ES" sz="2000" b="1" dirty="0"/>
          </a:p>
          <a:p>
            <a:pPr marL="228600" indent="-50800">
              <a:spcBef>
                <a:spcPts val="0"/>
              </a:spcBef>
              <a:buNone/>
            </a:pPr>
            <a:endParaRPr lang="es-ES" sz="2000" b="1" dirty="0"/>
          </a:p>
          <a:p>
            <a:pPr marL="228600" indent="-50800" algn="just">
              <a:spcBef>
                <a:spcPts val="0"/>
              </a:spcBef>
              <a:buNone/>
            </a:pPr>
            <a:r>
              <a:rPr lang="es-ES" sz="2000" dirty="0"/>
              <a:t>Si el tipo de seguro es agrícola (01) entonces la función zootécnica </a:t>
            </a:r>
            <a:r>
              <a:rPr lang="es-ES" sz="2000" b="1" dirty="0"/>
              <a:t>deberá</a:t>
            </a:r>
            <a:r>
              <a:rPr lang="es-ES" sz="2000"/>
              <a:t> ser igual a “No </a:t>
            </a:r>
            <a:r>
              <a:rPr lang="es-ES" sz="2000" dirty="0"/>
              <a:t>aplica” (98).</a:t>
            </a:r>
          </a:p>
          <a:p>
            <a:pPr marL="228600" indent="-50800">
              <a:spcBef>
                <a:spcPts val="0"/>
              </a:spcBef>
              <a:buNone/>
            </a:pPr>
            <a:endParaRPr lang="es-MX" sz="2000" dirty="0"/>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Función zootécnica</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32932689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dirty="0"/>
              <a:t>Incendio</a:t>
            </a:r>
          </a:p>
          <a:p>
            <a:pPr marL="520700" indent="-342900">
              <a:spcBef>
                <a:spcPts val="0"/>
              </a:spcBef>
              <a:buFont typeface="Courier New" panose="02070309020205020404" pitchFamily="49" charset="0"/>
              <a:buChar char="o"/>
            </a:pPr>
            <a:r>
              <a:rPr lang="es-MX" sz="2000" dirty="0"/>
              <a:t>Terremoto</a:t>
            </a:r>
          </a:p>
          <a:p>
            <a:pPr marL="520700" indent="-342900">
              <a:spcBef>
                <a:spcPts val="0"/>
              </a:spcBef>
              <a:buFont typeface="Courier New" panose="02070309020205020404" pitchFamily="49" charset="0"/>
              <a:buChar char="o"/>
            </a:pPr>
            <a:r>
              <a:rPr lang="es-MX" sz="2000" dirty="0"/>
              <a:t>CM</a:t>
            </a:r>
          </a:p>
          <a:p>
            <a:pPr marL="520700" indent="-342900">
              <a:spcBef>
                <a:spcPts val="0"/>
              </a:spcBef>
              <a:buFont typeface="Courier New" panose="02070309020205020404" pitchFamily="49" charset="0"/>
              <a:buChar char="o"/>
            </a:pPr>
            <a:r>
              <a:rPr lang="es-MX" sz="2000" dirty="0"/>
              <a:t>CEER</a:t>
            </a:r>
          </a:p>
          <a:p>
            <a:pPr marL="520700" indent="-342900">
              <a:spcBef>
                <a:spcPts val="0"/>
              </a:spcBef>
              <a:buFont typeface="Courier New" panose="02070309020205020404" pitchFamily="49" charset="0"/>
              <a:buChar char="o"/>
            </a:pPr>
            <a:r>
              <a:rPr lang="es-MX" sz="2000" dirty="0"/>
              <a:t>Misceláneos</a:t>
            </a:r>
          </a:p>
          <a:p>
            <a:pPr marL="520700" indent="-342900">
              <a:spcBef>
                <a:spcPts val="0"/>
              </a:spcBef>
              <a:buFont typeface="Courier New" panose="02070309020205020404" pitchFamily="49" charset="0"/>
              <a:buChar char="o"/>
            </a:pPr>
            <a:r>
              <a:rPr lang="es-MX" sz="2000" dirty="0"/>
              <a:t>RC</a:t>
            </a:r>
          </a:p>
          <a:p>
            <a:pPr marL="520700" indent="-342900">
              <a:spcBef>
                <a:spcPts val="0"/>
              </a:spcBef>
              <a:buFont typeface="Courier New" panose="02070309020205020404" pitchFamily="49" charset="0"/>
              <a:buChar char="o"/>
            </a:pPr>
            <a:r>
              <a:rPr lang="es-MX" sz="2000" dirty="0"/>
              <a:t>Mercancía</a:t>
            </a:r>
          </a:p>
          <a:p>
            <a:pPr marL="520700" indent="-342900">
              <a:spcBef>
                <a:spcPts val="0"/>
              </a:spcBef>
              <a:buFont typeface="Courier New" panose="02070309020205020404" pitchFamily="49" charset="0"/>
              <a:buChar char="o"/>
            </a:pPr>
            <a:r>
              <a:rPr lang="es-MX" sz="2000" dirty="0"/>
              <a:t>Barcos</a:t>
            </a:r>
          </a:p>
          <a:p>
            <a:pPr marL="520700" indent="-342900">
              <a:spcBef>
                <a:spcPts val="0"/>
              </a:spcBef>
              <a:buFont typeface="Courier New" panose="02070309020205020404" pitchFamily="49" charset="0"/>
              <a:buChar char="o"/>
            </a:pPr>
            <a:r>
              <a:rPr lang="es-MX" sz="2000" dirty="0"/>
              <a:t>Aviones</a:t>
            </a:r>
          </a:p>
          <a:p>
            <a:pPr marL="520700" indent="-342900">
              <a:spcBef>
                <a:spcPts val="0"/>
              </a:spcBef>
              <a:buFont typeface="Courier New" panose="02070309020205020404" pitchFamily="49" charset="0"/>
              <a:buChar char="o"/>
            </a:pPr>
            <a:r>
              <a:rPr lang="es-MX" sz="2000" dirty="0"/>
              <a:t>Hidro</a:t>
            </a:r>
          </a:p>
          <a:p>
            <a:pPr marL="520700" indent="-342900">
              <a:spcBef>
                <a:spcPts val="0"/>
              </a:spcBef>
              <a:buFont typeface="Courier New" panose="02070309020205020404" pitchFamily="49" charset="0"/>
              <a:buChar char="o"/>
            </a:pPr>
            <a:r>
              <a:rPr lang="es-MX" sz="2000" b="1" u="sng" dirty="0"/>
              <a:t>Agrícola</a:t>
            </a:r>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834839" y="1982313"/>
            <a:ext cx="6507331" cy="3384166"/>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endParaRPr lang="es-ES" sz="2000" dirty="0"/>
          </a:p>
          <a:p>
            <a:pPr marL="228600" indent="-50800">
              <a:spcBef>
                <a:spcPts val="0"/>
              </a:spcBef>
              <a:buNone/>
            </a:pPr>
            <a:r>
              <a:rPr lang="es-ES" sz="2000" b="1" dirty="0"/>
              <a:t>Regla: Si Tipo de seguro = “02” entonces Función zootécnica &lt;&gt; “98”</a:t>
            </a:r>
          </a:p>
          <a:p>
            <a:pPr marL="228600" indent="-50800">
              <a:spcBef>
                <a:spcPts val="0"/>
              </a:spcBef>
              <a:buNone/>
            </a:pPr>
            <a:endParaRPr lang="es-ES" sz="2000" b="1" dirty="0"/>
          </a:p>
          <a:p>
            <a:pPr marL="228600" indent="-50800">
              <a:spcBef>
                <a:spcPts val="0"/>
              </a:spcBef>
              <a:buNone/>
            </a:pPr>
            <a:endParaRPr lang="es-ES" sz="2000" b="1" dirty="0"/>
          </a:p>
          <a:p>
            <a:pPr marL="228600" indent="-50800" algn="just">
              <a:spcBef>
                <a:spcPts val="0"/>
              </a:spcBef>
              <a:buNone/>
            </a:pPr>
            <a:r>
              <a:rPr lang="es-ES" sz="2000" dirty="0"/>
              <a:t>Si el tipo de seguro es pecuario (02) entonces la función zootécnica </a:t>
            </a:r>
            <a:r>
              <a:rPr lang="es-ES" sz="2000" b="1" dirty="0"/>
              <a:t>deberá</a:t>
            </a:r>
            <a:r>
              <a:rPr lang="es-ES" sz="2000" dirty="0"/>
              <a:t> ser </a:t>
            </a:r>
            <a:r>
              <a:rPr lang="es-ES" sz="2000"/>
              <a:t>diferente</a:t>
            </a:r>
            <a:r>
              <a:rPr lang="es-ES" sz="2000" dirty="0"/>
              <a:t> de “No aplica” (98).</a:t>
            </a:r>
          </a:p>
          <a:p>
            <a:pPr marL="228600" indent="-50800">
              <a:spcBef>
                <a:spcPts val="0"/>
              </a:spcBef>
              <a:buNone/>
            </a:pPr>
            <a:endParaRPr lang="es-MX" sz="2000" dirty="0"/>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Función zootécnica</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3971181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dirty="0"/>
              <a:t>Incendio</a:t>
            </a:r>
          </a:p>
          <a:p>
            <a:pPr marL="520700" indent="-342900">
              <a:spcBef>
                <a:spcPts val="0"/>
              </a:spcBef>
              <a:buFont typeface="Courier New" panose="02070309020205020404" pitchFamily="49" charset="0"/>
              <a:buChar char="o"/>
            </a:pPr>
            <a:r>
              <a:rPr lang="es-MX" sz="2000" dirty="0"/>
              <a:t>Terremoto</a:t>
            </a:r>
          </a:p>
          <a:p>
            <a:pPr marL="520700" indent="-342900">
              <a:spcBef>
                <a:spcPts val="0"/>
              </a:spcBef>
              <a:buFont typeface="Courier New" panose="02070309020205020404" pitchFamily="49" charset="0"/>
              <a:buChar char="o"/>
            </a:pPr>
            <a:r>
              <a:rPr lang="es-MX" sz="2000" dirty="0"/>
              <a:t>CM</a:t>
            </a:r>
          </a:p>
          <a:p>
            <a:pPr marL="520700" indent="-342900">
              <a:spcBef>
                <a:spcPts val="0"/>
              </a:spcBef>
              <a:buFont typeface="Courier New" panose="02070309020205020404" pitchFamily="49" charset="0"/>
              <a:buChar char="o"/>
            </a:pPr>
            <a:r>
              <a:rPr lang="es-MX" sz="2000" dirty="0"/>
              <a:t>CEER</a:t>
            </a:r>
          </a:p>
          <a:p>
            <a:pPr marL="520700" indent="-342900">
              <a:spcBef>
                <a:spcPts val="0"/>
              </a:spcBef>
              <a:buFont typeface="Courier New" panose="02070309020205020404" pitchFamily="49" charset="0"/>
              <a:buChar char="o"/>
            </a:pPr>
            <a:r>
              <a:rPr lang="es-MX" sz="2000" dirty="0"/>
              <a:t>Misceláneos</a:t>
            </a:r>
          </a:p>
          <a:p>
            <a:pPr marL="520700" indent="-342900">
              <a:spcBef>
                <a:spcPts val="0"/>
              </a:spcBef>
              <a:buFont typeface="Courier New" panose="02070309020205020404" pitchFamily="49" charset="0"/>
              <a:buChar char="o"/>
            </a:pPr>
            <a:r>
              <a:rPr lang="es-MX" sz="2000" dirty="0"/>
              <a:t>RC</a:t>
            </a:r>
          </a:p>
          <a:p>
            <a:pPr marL="520700" indent="-342900">
              <a:spcBef>
                <a:spcPts val="0"/>
              </a:spcBef>
              <a:buFont typeface="Courier New" panose="02070309020205020404" pitchFamily="49" charset="0"/>
              <a:buChar char="o"/>
            </a:pPr>
            <a:r>
              <a:rPr lang="es-MX" sz="2000" dirty="0"/>
              <a:t>Mercancía</a:t>
            </a:r>
          </a:p>
          <a:p>
            <a:pPr marL="520700" indent="-342900">
              <a:spcBef>
                <a:spcPts val="0"/>
              </a:spcBef>
              <a:buFont typeface="Courier New" panose="02070309020205020404" pitchFamily="49" charset="0"/>
              <a:buChar char="o"/>
            </a:pPr>
            <a:r>
              <a:rPr lang="es-MX" sz="2000" dirty="0"/>
              <a:t>Barcos</a:t>
            </a:r>
          </a:p>
          <a:p>
            <a:pPr marL="520700" indent="-342900">
              <a:spcBef>
                <a:spcPts val="0"/>
              </a:spcBef>
              <a:buFont typeface="Courier New" panose="02070309020205020404" pitchFamily="49" charset="0"/>
              <a:buChar char="o"/>
            </a:pPr>
            <a:r>
              <a:rPr lang="es-MX" sz="2000" dirty="0"/>
              <a:t>Aviones</a:t>
            </a:r>
          </a:p>
          <a:p>
            <a:pPr marL="520700" indent="-342900">
              <a:spcBef>
                <a:spcPts val="0"/>
              </a:spcBef>
              <a:buFont typeface="Courier New" panose="02070309020205020404" pitchFamily="49" charset="0"/>
              <a:buChar char="o"/>
            </a:pPr>
            <a:r>
              <a:rPr lang="es-MX" sz="2000" dirty="0"/>
              <a:t>Hidro</a:t>
            </a:r>
          </a:p>
          <a:p>
            <a:pPr marL="520700" indent="-342900">
              <a:spcBef>
                <a:spcPts val="0"/>
              </a:spcBef>
              <a:buFont typeface="Courier New" panose="02070309020205020404" pitchFamily="49" charset="0"/>
              <a:buChar char="o"/>
            </a:pPr>
            <a:r>
              <a:rPr lang="es-MX" sz="2000" b="1" u="sng" dirty="0"/>
              <a:t>Agrícola</a:t>
            </a:r>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873841" y="2164079"/>
            <a:ext cx="6507331"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endParaRPr lang="es-ES" sz="2000" dirty="0"/>
          </a:p>
          <a:p>
            <a:pPr marL="228600" indent="-50800">
              <a:spcBef>
                <a:spcPts val="0"/>
              </a:spcBef>
              <a:buNone/>
            </a:pPr>
            <a:r>
              <a:rPr lang="es-ES" sz="2000" b="1" dirty="0"/>
              <a:t>Regla: Si Tipo de seguro = "01" entonces Ciclo de cultivo &lt;&gt;"98“</a:t>
            </a:r>
          </a:p>
          <a:p>
            <a:pPr marL="228600" indent="-50800">
              <a:spcBef>
                <a:spcPts val="0"/>
              </a:spcBef>
              <a:buNone/>
            </a:pPr>
            <a:endParaRPr lang="es-ES" sz="2000" b="1" dirty="0"/>
          </a:p>
          <a:p>
            <a:pPr marL="228600" indent="-50800">
              <a:spcBef>
                <a:spcPts val="0"/>
              </a:spcBef>
              <a:buNone/>
            </a:pPr>
            <a:endParaRPr lang="es-ES" sz="2000" b="1" dirty="0"/>
          </a:p>
          <a:p>
            <a:pPr marL="228600" indent="-50800">
              <a:spcBef>
                <a:spcPts val="0"/>
              </a:spcBef>
              <a:buNone/>
            </a:pPr>
            <a:endParaRPr lang="es-ES" sz="2000" b="1" dirty="0"/>
          </a:p>
          <a:p>
            <a:pPr marL="228600" indent="-50800">
              <a:spcBef>
                <a:spcPts val="0"/>
              </a:spcBef>
              <a:buNone/>
            </a:pPr>
            <a:r>
              <a:rPr lang="es-ES" sz="2000" dirty="0"/>
              <a:t>Si el tipo de seguro es agrícola (01) entonces el ciclo de cultivo </a:t>
            </a:r>
            <a:r>
              <a:rPr lang="es-ES" sz="2000" b="1" dirty="0"/>
              <a:t>deberá</a:t>
            </a:r>
            <a:r>
              <a:rPr lang="es-ES" sz="2000" dirty="0"/>
              <a:t> ser diferente de “No aplica” (98).</a:t>
            </a:r>
          </a:p>
          <a:p>
            <a:pPr marL="228600" indent="-50800">
              <a:spcBef>
                <a:spcPts val="0"/>
              </a:spcBef>
              <a:buNone/>
            </a:pPr>
            <a:endParaRPr lang="es-MX" sz="2000" dirty="0"/>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Ciclo del cultivo</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2647844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b="1" u="sng" dirty="0"/>
              <a:t>Incendio</a:t>
            </a:r>
          </a:p>
          <a:p>
            <a:pPr marL="520700" indent="-342900">
              <a:spcBef>
                <a:spcPts val="0"/>
              </a:spcBef>
              <a:buFont typeface="Courier New" panose="02070309020205020404" pitchFamily="49" charset="0"/>
              <a:buChar char="o"/>
            </a:pPr>
            <a:r>
              <a:rPr lang="es-MX" sz="2000" b="1" u="sng" dirty="0"/>
              <a:t>Terremoto</a:t>
            </a:r>
          </a:p>
          <a:p>
            <a:pPr marL="520700" indent="-342900">
              <a:spcBef>
                <a:spcPts val="0"/>
              </a:spcBef>
              <a:buFont typeface="Courier New" panose="02070309020205020404" pitchFamily="49" charset="0"/>
              <a:buChar char="o"/>
            </a:pPr>
            <a:r>
              <a:rPr lang="es-MX" sz="2000" b="1" u="sng" dirty="0"/>
              <a:t>CM</a:t>
            </a:r>
          </a:p>
          <a:p>
            <a:pPr marL="520700" indent="-342900">
              <a:spcBef>
                <a:spcPts val="0"/>
              </a:spcBef>
              <a:buFont typeface="Courier New" panose="02070309020205020404" pitchFamily="49" charset="0"/>
              <a:buChar char="o"/>
            </a:pPr>
            <a:r>
              <a:rPr lang="es-MX" sz="2000" b="1" u="sng" dirty="0"/>
              <a:t>CEER</a:t>
            </a:r>
          </a:p>
          <a:p>
            <a:pPr marL="520700" indent="-342900">
              <a:spcBef>
                <a:spcPts val="0"/>
              </a:spcBef>
              <a:buFont typeface="Courier New" panose="02070309020205020404" pitchFamily="49" charset="0"/>
              <a:buChar char="o"/>
            </a:pPr>
            <a:r>
              <a:rPr lang="es-MX" sz="2000" b="1" u="sng" dirty="0"/>
              <a:t>Misceláneos</a:t>
            </a:r>
          </a:p>
          <a:p>
            <a:pPr marL="520700" indent="-342900">
              <a:spcBef>
                <a:spcPts val="0"/>
              </a:spcBef>
              <a:buFont typeface="Courier New" panose="02070309020205020404" pitchFamily="49" charset="0"/>
              <a:buChar char="o"/>
            </a:pPr>
            <a:r>
              <a:rPr lang="es-MX" sz="2000" b="1" u="sng" dirty="0"/>
              <a:t>RC</a:t>
            </a:r>
          </a:p>
          <a:p>
            <a:pPr marL="520700" indent="-342900">
              <a:spcBef>
                <a:spcPts val="0"/>
              </a:spcBef>
              <a:buFont typeface="Courier New" panose="02070309020205020404" pitchFamily="49" charset="0"/>
              <a:buChar char="o"/>
            </a:pPr>
            <a:r>
              <a:rPr lang="es-MX" sz="2000" b="1" u="sng" dirty="0"/>
              <a:t>Mercancía</a:t>
            </a:r>
          </a:p>
          <a:p>
            <a:pPr marL="520700" indent="-342900">
              <a:spcBef>
                <a:spcPts val="0"/>
              </a:spcBef>
              <a:buFont typeface="Courier New" panose="02070309020205020404" pitchFamily="49" charset="0"/>
              <a:buChar char="o"/>
            </a:pPr>
            <a:r>
              <a:rPr lang="es-MX" sz="2000" b="1" u="sng" dirty="0"/>
              <a:t>Barcos</a:t>
            </a:r>
          </a:p>
          <a:p>
            <a:pPr marL="520700" indent="-342900">
              <a:spcBef>
                <a:spcPts val="0"/>
              </a:spcBef>
              <a:buFont typeface="Courier New" panose="02070309020205020404" pitchFamily="49" charset="0"/>
              <a:buChar char="o"/>
            </a:pPr>
            <a:r>
              <a:rPr lang="es-MX" sz="2000" b="1" u="sng" dirty="0"/>
              <a:t>Aviones</a:t>
            </a:r>
          </a:p>
          <a:p>
            <a:pPr marL="520700" indent="-342900">
              <a:spcBef>
                <a:spcPts val="0"/>
              </a:spcBef>
              <a:buFont typeface="Courier New" panose="02070309020205020404" pitchFamily="49" charset="0"/>
              <a:buChar char="o"/>
            </a:pPr>
            <a:r>
              <a:rPr lang="es-MX" sz="2000" b="1" u="sng" dirty="0"/>
              <a:t>Hidro</a:t>
            </a:r>
          </a:p>
          <a:p>
            <a:pPr marL="520700" indent="-342900">
              <a:spcBef>
                <a:spcPts val="0"/>
              </a:spcBef>
              <a:buFont typeface="Courier New" panose="02070309020205020404" pitchFamily="49" charset="0"/>
              <a:buChar char="o"/>
            </a:pPr>
            <a:r>
              <a:rPr lang="es-MX" sz="2000" b="1" u="sng" dirty="0"/>
              <a:t>Agrícola</a:t>
            </a:r>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834839" y="1982313"/>
            <a:ext cx="6507331" cy="3384166"/>
          </a:xfrm>
          <a:prstGeom prst="rect">
            <a:avLst/>
          </a:prstGeom>
          <a:noFill/>
          <a:ln>
            <a:noFill/>
          </a:ln>
        </p:spPr>
        <p:txBody>
          <a:bodyPr spcFirstLastPara="1" wrap="square" lIns="91425" tIns="45700" rIns="91425" bIns="45700" anchor="t" anchorCtr="0">
            <a:noAutofit/>
          </a:bodyPr>
          <a:lstStyle/>
          <a:p>
            <a:pPr marL="0" indent="0">
              <a:buNone/>
            </a:pPr>
            <a:r>
              <a:rPr lang="es-ES" sz="2000" dirty="0"/>
              <a:t>Si el inicio de vigencia es posterior al año de reporte, la prima devengada debe ser cero </a:t>
            </a:r>
            <a:r>
              <a:rPr lang="es-MX" sz="2000" dirty="0"/>
              <a:t>:</a:t>
            </a:r>
          </a:p>
          <a:p>
            <a:pPr marL="0" indent="0">
              <a:buNone/>
            </a:pPr>
            <a:endParaRPr lang="es-MX" sz="2000" dirty="0"/>
          </a:p>
          <a:p>
            <a:pPr marL="0" indent="0">
              <a:buNone/>
            </a:pPr>
            <a:r>
              <a:rPr lang="es-MX" sz="2000" b="1" dirty="0"/>
              <a:t>Regla: </a:t>
            </a:r>
            <a:r>
              <a:rPr lang="it-IT" sz="2000" b="1" dirty="0"/>
              <a:t>Si inicio de vigencia &gt; Fecha de corte entonces Prima devengada = 0</a:t>
            </a:r>
            <a:endParaRPr lang="es-MX" sz="2000" dirty="0"/>
          </a:p>
          <a:p>
            <a:pPr marL="228600" indent="-50800">
              <a:spcBef>
                <a:spcPts val="0"/>
              </a:spcBef>
              <a:buNone/>
            </a:pPr>
            <a:endParaRPr lang="es-ES" sz="2000" b="1" dirty="0"/>
          </a:p>
          <a:p>
            <a:pPr marL="228600" indent="-50800">
              <a:spcBef>
                <a:spcPts val="0"/>
              </a:spcBef>
              <a:buNone/>
            </a:pPr>
            <a:endParaRPr lang="es-MX" sz="2000" dirty="0"/>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Inicio de vigencia</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36779584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b="1" u="sng" dirty="0"/>
              <a:t>Incendio</a:t>
            </a:r>
          </a:p>
          <a:p>
            <a:pPr marL="520700" indent="-342900">
              <a:spcBef>
                <a:spcPts val="0"/>
              </a:spcBef>
              <a:buFont typeface="Courier New" panose="02070309020205020404" pitchFamily="49" charset="0"/>
              <a:buChar char="o"/>
            </a:pPr>
            <a:r>
              <a:rPr lang="es-MX" sz="2000" b="1" u="sng" dirty="0"/>
              <a:t>Terremoto</a:t>
            </a:r>
          </a:p>
          <a:p>
            <a:pPr marL="520700" indent="-342900">
              <a:spcBef>
                <a:spcPts val="0"/>
              </a:spcBef>
              <a:buFont typeface="Courier New" panose="02070309020205020404" pitchFamily="49" charset="0"/>
              <a:buChar char="o"/>
            </a:pPr>
            <a:r>
              <a:rPr lang="es-MX" sz="2000" dirty="0"/>
              <a:t>CM</a:t>
            </a:r>
          </a:p>
          <a:p>
            <a:pPr marL="520700" indent="-342900">
              <a:spcBef>
                <a:spcPts val="0"/>
              </a:spcBef>
              <a:buFont typeface="Courier New" panose="02070309020205020404" pitchFamily="49" charset="0"/>
              <a:buChar char="o"/>
            </a:pPr>
            <a:r>
              <a:rPr lang="es-MX" sz="2000" dirty="0"/>
              <a:t>CEER</a:t>
            </a:r>
          </a:p>
          <a:p>
            <a:pPr marL="520700" indent="-342900">
              <a:spcBef>
                <a:spcPts val="0"/>
              </a:spcBef>
              <a:buFont typeface="Courier New" panose="02070309020205020404" pitchFamily="49" charset="0"/>
              <a:buChar char="o"/>
            </a:pPr>
            <a:r>
              <a:rPr lang="es-MX" sz="2000" dirty="0"/>
              <a:t>Misceláneos</a:t>
            </a:r>
          </a:p>
          <a:p>
            <a:pPr marL="520700" indent="-342900">
              <a:spcBef>
                <a:spcPts val="0"/>
              </a:spcBef>
              <a:buFont typeface="Courier New" panose="02070309020205020404" pitchFamily="49" charset="0"/>
              <a:buChar char="o"/>
            </a:pPr>
            <a:r>
              <a:rPr lang="es-MX" sz="2000" dirty="0"/>
              <a:t>RC</a:t>
            </a:r>
          </a:p>
          <a:p>
            <a:pPr marL="520700" indent="-342900">
              <a:spcBef>
                <a:spcPts val="0"/>
              </a:spcBef>
              <a:buFont typeface="Courier New" panose="02070309020205020404" pitchFamily="49" charset="0"/>
              <a:buChar char="o"/>
            </a:pPr>
            <a:r>
              <a:rPr lang="es-MX" sz="2000" dirty="0"/>
              <a:t>Mercancía</a:t>
            </a:r>
          </a:p>
          <a:p>
            <a:pPr marL="520700" indent="-342900">
              <a:spcBef>
                <a:spcPts val="0"/>
              </a:spcBef>
              <a:buFont typeface="Courier New" panose="02070309020205020404" pitchFamily="49" charset="0"/>
              <a:buChar char="o"/>
            </a:pPr>
            <a:r>
              <a:rPr lang="es-MX" sz="2000" dirty="0"/>
              <a:t>Barcos</a:t>
            </a:r>
          </a:p>
          <a:p>
            <a:pPr marL="520700" indent="-342900">
              <a:spcBef>
                <a:spcPts val="0"/>
              </a:spcBef>
              <a:buFont typeface="Courier New" panose="02070309020205020404" pitchFamily="49" charset="0"/>
              <a:buChar char="o"/>
            </a:pPr>
            <a:r>
              <a:rPr lang="es-MX" sz="2000" dirty="0"/>
              <a:t>Aviones</a:t>
            </a:r>
          </a:p>
          <a:p>
            <a:pPr marL="520700" indent="-342900">
              <a:spcBef>
                <a:spcPts val="0"/>
              </a:spcBef>
              <a:buFont typeface="Courier New" panose="02070309020205020404" pitchFamily="49" charset="0"/>
              <a:buChar char="o"/>
            </a:pPr>
            <a:r>
              <a:rPr lang="es-MX" sz="2000" b="1" u="sng" dirty="0"/>
              <a:t>Hidro</a:t>
            </a:r>
          </a:p>
          <a:p>
            <a:pPr marL="520700" indent="-342900">
              <a:spcBef>
                <a:spcPts val="0"/>
              </a:spcBef>
              <a:buFont typeface="Courier New" panose="02070309020205020404" pitchFamily="49" charset="0"/>
              <a:buChar char="o"/>
            </a:pPr>
            <a:r>
              <a:rPr lang="es-MX" sz="2000" dirty="0"/>
              <a:t>Agrícola</a:t>
            </a:r>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931035" y="2259020"/>
            <a:ext cx="6507331" cy="4504037"/>
          </a:xfrm>
          <a:prstGeom prst="rect">
            <a:avLst/>
          </a:prstGeom>
          <a:noFill/>
          <a:ln>
            <a:noFill/>
          </a:ln>
        </p:spPr>
        <p:txBody>
          <a:bodyPr spcFirstLastPara="1" wrap="square" lIns="91425" tIns="45700" rIns="91425" bIns="45700" anchor="t" anchorCtr="0">
            <a:noAutofit/>
          </a:bodyPr>
          <a:lstStyle/>
          <a:p>
            <a:pPr marL="0" indent="0">
              <a:buNone/>
            </a:pPr>
            <a:r>
              <a:rPr lang="es-MX" sz="2000" b="1" dirty="0"/>
              <a:t>Regla: </a:t>
            </a:r>
            <a:r>
              <a:rPr lang="it-IT" sz="2000" b="1" dirty="0"/>
              <a:t>Límite máximo de responsabilidad &gt; 0</a:t>
            </a:r>
          </a:p>
          <a:p>
            <a:pPr marL="0" indent="0">
              <a:buNone/>
            </a:pPr>
            <a:endParaRPr lang="es-MX" sz="2000" dirty="0"/>
          </a:p>
          <a:p>
            <a:pPr marL="0" indent="0">
              <a:buNone/>
            </a:pPr>
            <a:endParaRPr lang="es-MX" sz="2000" dirty="0"/>
          </a:p>
          <a:p>
            <a:pPr marL="228600" indent="-50800">
              <a:spcBef>
                <a:spcPts val="0"/>
              </a:spcBef>
              <a:buNone/>
            </a:pPr>
            <a:endParaRPr lang="es-ES" sz="2000" b="1" dirty="0"/>
          </a:p>
          <a:p>
            <a:pPr marL="228600" indent="-50800">
              <a:spcBef>
                <a:spcPts val="0"/>
              </a:spcBef>
              <a:buNone/>
            </a:pPr>
            <a:endParaRPr lang="es-ES" sz="2000" b="1" dirty="0"/>
          </a:p>
          <a:p>
            <a:pPr marL="0" indent="0" algn="just">
              <a:buNone/>
            </a:pPr>
            <a:endParaRPr lang="es-ES" sz="2000" dirty="0"/>
          </a:p>
          <a:p>
            <a:pPr marL="0" indent="0" algn="just">
              <a:buFont typeface="Wingdings 2" panose="05020102010507070707" pitchFamily="18" charset="2"/>
              <a:buNone/>
            </a:pPr>
            <a:r>
              <a:rPr lang="es-ES" sz="2000"/>
              <a:t>El </a:t>
            </a:r>
            <a:r>
              <a:rPr lang="es-ES" sz="2000" b="1" dirty="0"/>
              <a:t>límite máximo de responsabilidad </a:t>
            </a:r>
            <a:r>
              <a:rPr lang="es-ES" sz="2000" dirty="0"/>
              <a:t>es equivalente a un porcentaje de la suma asegurada, por lo tanto el límite máximo de responsabilidad no puede ser menor o igual a 0 ya que al contratar una póliza se debe tener la suma asegurada de la misma lo que conlleva a tener el límite máximo de responsabilidad.</a:t>
            </a:r>
            <a:endParaRPr lang="es-ES"/>
          </a:p>
          <a:p>
            <a:pPr marL="228600" indent="-50800">
              <a:spcBef>
                <a:spcPts val="0"/>
              </a:spcBef>
              <a:buNone/>
            </a:pPr>
            <a:endParaRPr lang="es-MX" sz="2000" dirty="0"/>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Limite máximo de responsabilidad</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pic>
        <p:nvPicPr>
          <p:cNvPr id="8" name="Imagen 7">
            <a:extLst>
              <a:ext uri="{FF2B5EF4-FFF2-40B4-BE49-F238E27FC236}">
                <a16:creationId xmlns:a16="http://schemas.microsoft.com/office/drawing/2014/main" id="{BF2949E5-9755-4206-A943-27A0CE643E3E}"/>
              </a:ext>
            </a:extLst>
          </p:cNvPr>
          <p:cNvPicPr>
            <a:picLocks noChangeAspect="1"/>
          </p:cNvPicPr>
          <p:nvPr/>
        </p:nvPicPr>
        <p:blipFill rotWithShape="1">
          <a:blip r:embed="rId6">
            <a:clrChange>
              <a:clrFrom>
                <a:srgbClr val="FFFFFF"/>
              </a:clrFrom>
              <a:clrTo>
                <a:srgbClr val="FFFFFF">
                  <a:alpha val="0"/>
                </a:srgbClr>
              </a:clrTo>
            </a:clrChange>
          </a:blip>
          <a:srcRect l="5210" t="8913" r="7189" b="14917"/>
          <a:stretch/>
        </p:blipFill>
        <p:spPr>
          <a:xfrm>
            <a:off x="6773142" y="2687797"/>
            <a:ext cx="1944138" cy="1482405"/>
          </a:xfrm>
          <a:prstGeom prst="rect">
            <a:avLst/>
          </a:prstGeom>
        </p:spPr>
      </p:pic>
    </p:spTree>
    <p:extLst>
      <p:ext uri="{BB962C8B-B14F-4D97-AF65-F5344CB8AC3E}">
        <p14:creationId xmlns:p14="http://schemas.microsoft.com/office/powerpoint/2010/main" val="21317671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dirty="0"/>
              <a:t>Incendio</a:t>
            </a:r>
          </a:p>
          <a:p>
            <a:pPr marL="520700" indent="-342900">
              <a:spcBef>
                <a:spcPts val="0"/>
              </a:spcBef>
              <a:buFont typeface="Courier New" panose="02070309020205020404" pitchFamily="49" charset="0"/>
              <a:buChar char="o"/>
            </a:pPr>
            <a:r>
              <a:rPr lang="es-MX" sz="2000" dirty="0"/>
              <a:t>Terremoto</a:t>
            </a:r>
          </a:p>
          <a:p>
            <a:pPr marL="520700" indent="-342900">
              <a:spcBef>
                <a:spcPts val="0"/>
              </a:spcBef>
              <a:buFont typeface="Courier New" panose="02070309020205020404" pitchFamily="49" charset="0"/>
              <a:buChar char="o"/>
            </a:pPr>
            <a:r>
              <a:rPr lang="es-MX" sz="2000" dirty="0"/>
              <a:t>CM</a:t>
            </a:r>
          </a:p>
          <a:p>
            <a:pPr marL="520700" indent="-342900">
              <a:spcBef>
                <a:spcPts val="0"/>
              </a:spcBef>
              <a:buFont typeface="Courier New" panose="02070309020205020404" pitchFamily="49" charset="0"/>
              <a:buChar char="o"/>
            </a:pPr>
            <a:r>
              <a:rPr lang="es-MX" sz="2000" dirty="0"/>
              <a:t>CEER</a:t>
            </a:r>
          </a:p>
          <a:p>
            <a:pPr marL="520700" indent="-342900">
              <a:spcBef>
                <a:spcPts val="0"/>
              </a:spcBef>
              <a:buFont typeface="Courier New" panose="02070309020205020404" pitchFamily="49" charset="0"/>
              <a:buChar char="o"/>
            </a:pPr>
            <a:r>
              <a:rPr lang="es-MX" sz="2000" dirty="0"/>
              <a:t>Misceláneos</a:t>
            </a:r>
          </a:p>
          <a:p>
            <a:pPr marL="520700" indent="-342900">
              <a:spcBef>
                <a:spcPts val="0"/>
              </a:spcBef>
              <a:buFont typeface="Courier New" panose="02070309020205020404" pitchFamily="49" charset="0"/>
              <a:buChar char="o"/>
            </a:pPr>
            <a:r>
              <a:rPr lang="es-MX" sz="2000" dirty="0"/>
              <a:t>RC</a:t>
            </a:r>
          </a:p>
          <a:p>
            <a:pPr marL="520700" indent="-342900">
              <a:spcBef>
                <a:spcPts val="0"/>
              </a:spcBef>
              <a:buFont typeface="Courier New" panose="02070309020205020404" pitchFamily="49" charset="0"/>
              <a:buChar char="o"/>
            </a:pPr>
            <a:r>
              <a:rPr lang="es-MX" sz="2000" b="1" u="sng" dirty="0"/>
              <a:t>Mercancía</a:t>
            </a:r>
          </a:p>
          <a:p>
            <a:pPr marL="520700" indent="-342900">
              <a:spcBef>
                <a:spcPts val="0"/>
              </a:spcBef>
              <a:buFont typeface="Courier New" panose="02070309020205020404" pitchFamily="49" charset="0"/>
              <a:buChar char="o"/>
            </a:pPr>
            <a:r>
              <a:rPr lang="es-MX" sz="2000" dirty="0"/>
              <a:t>Barcos</a:t>
            </a:r>
          </a:p>
          <a:p>
            <a:pPr marL="520700" indent="-342900">
              <a:spcBef>
                <a:spcPts val="0"/>
              </a:spcBef>
              <a:buFont typeface="Courier New" panose="02070309020205020404" pitchFamily="49" charset="0"/>
              <a:buChar char="o"/>
            </a:pPr>
            <a:r>
              <a:rPr lang="es-MX" sz="2000" dirty="0"/>
              <a:t>Aviones</a:t>
            </a:r>
          </a:p>
          <a:p>
            <a:pPr marL="520700" indent="-342900">
              <a:spcBef>
                <a:spcPts val="0"/>
              </a:spcBef>
              <a:buFont typeface="Courier New" panose="02070309020205020404" pitchFamily="49" charset="0"/>
              <a:buChar char="o"/>
            </a:pPr>
            <a:r>
              <a:rPr lang="es-MX" sz="2000" dirty="0"/>
              <a:t>Hidro</a:t>
            </a:r>
          </a:p>
          <a:p>
            <a:pPr marL="520700" indent="-342900">
              <a:spcBef>
                <a:spcPts val="0"/>
              </a:spcBef>
              <a:buFont typeface="Courier New" panose="02070309020205020404" pitchFamily="49" charset="0"/>
              <a:buChar char="o"/>
            </a:pPr>
            <a:r>
              <a:rPr lang="es-MX" sz="2000" dirty="0"/>
              <a:t>Agrícola</a:t>
            </a:r>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931035" y="2259020"/>
            <a:ext cx="6507331" cy="4504037"/>
          </a:xfrm>
          <a:prstGeom prst="rect">
            <a:avLst/>
          </a:prstGeom>
          <a:noFill/>
          <a:ln>
            <a:noFill/>
          </a:ln>
        </p:spPr>
        <p:txBody>
          <a:bodyPr spcFirstLastPara="1" wrap="square" lIns="91425" tIns="45700" rIns="91425" bIns="45700" anchor="t" anchorCtr="0">
            <a:noAutofit/>
          </a:bodyPr>
          <a:lstStyle/>
          <a:p>
            <a:pPr marL="0" indent="0">
              <a:buNone/>
            </a:pPr>
            <a:r>
              <a:rPr lang="es-MX" sz="2000" b="1" dirty="0"/>
              <a:t>Regla: </a:t>
            </a:r>
            <a:r>
              <a:rPr lang="it-IT" sz="2000" b="1" dirty="0"/>
              <a:t>Límite máximo por embarque &gt; 0</a:t>
            </a:r>
          </a:p>
          <a:p>
            <a:pPr marL="0" indent="0">
              <a:buNone/>
            </a:pPr>
            <a:endParaRPr lang="es-MX" sz="2000" dirty="0"/>
          </a:p>
          <a:p>
            <a:pPr marL="228600" indent="-50800">
              <a:spcBef>
                <a:spcPts val="0"/>
              </a:spcBef>
              <a:buNone/>
            </a:pPr>
            <a:endParaRPr lang="es-ES" sz="2000" b="1" dirty="0"/>
          </a:p>
          <a:p>
            <a:pPr marL="0" indent="0">
              <a:buFont typeface="Wingdings 2" panose="05020102010507070707" pitchFamily="18" charset="2"/>
              <a:buNone/>
            </a:pPr>
            <a:r>
              <a:rPr lang="es-ES" sz="2000" dirty="0"/>
              <a:t>El Límite máximo por embarque debe ser mayor a cero.</a:t>
            </a:r>
            <a:endParaRPr lang="es-MX" sz="2000" dirty="0"/>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Límite máximo por embarque</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24679523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dirty="0"/>
              <a:t>Incendio</a:t>
            </a:r>
          </a:p>
          <a:p>
            <a:pPr marL="520700" indent="-342900">
              <a:spcBef>
                <a:spcPts val="0"/>
              </a:spcBef>
              <a:buFont typeface="Courier New" panose="02070309020205020404" pitchFamily="49" charset="0"/>
              <a:buChar char="o"/>
            </a:pPr>
            <a:r>
              <a:rPr lang="es-MX" sz="2000" dirty="0"/>
              <a:t>Terremoto</a:t>
            </a:r>
          </a:p>
          <a:p>
            <a:pPr marL="520700" indent="-342900">
              <a:spcBef>
                <a:spcPts val="0"/>
              </a:spcBef>
              <a:buFont typeface="Courier New" panose="02070309020205020404" pitchFamily="49" charset="0"/>
              <a:buChar char="o"/>
            </a:pPr>
            <a:r>
              <a:rPr lang="es-MX" sz="2000" dirty="0"/>
              <a:t>CM</a:t>
            </a:r>
          </a:p>
          <a:p>
            <a:pPr marL="520700" indent="-342900">
              <a:spcBef>
                <a:spcPts val="0"/>
              </a:spcBef>
              <a:buFont typeface="Courier New" panose="02070309020205020404" pitchFamily="49" charset="0"/>
              <a:buChar char="o"/>
            </a:pPr>
            <a:r>
              <a:rPr lang="es-MX" sz="2000" dirty="0"/>
              <a:t>CEER</a:t>
            </a:r>
          </a:p>
          <a:p>
            <a:pPr marL="520700" indent="-342900">
              <a:spcBef>
                <a:spcPts val="0"/>
              </a:spcBef>
              <a:buFont typeface="Courier New" panose="02070309020205020404" pitchFamily="49" charset="0"/>
              <a:buChar char="o"/>
            </a:pPr>
            <a:r>
              <a:rPr lang="es-MX" sz="2000" dirty="0"/>
              <a:t>Misceláneos</a:t>
            </a:r>
          </a:p>
          <a:p>
            <a:pPr marL="520700" indent="-342900">
              <a:spcBef>
                <a:spcPts val="0"/>
              </a:spcBef>
              <a:buFont typeface="Courier New" panose="02070309020205020404" pitchFamily="49" charset="0"/>
              <a:buChar char="o"/>
            </a:pPr>
            <a:r>
              <a:rPr lang="es-MX" sz="2000" dirty="0"/>
              <a:t>RC</a:t>
            </a:r>
          </a:p>
          <a:p>
            <a:pPr marL="520700" indent="-342900">
              <a:spcBef>
                <a:spcPts val="0"/>
              </a:spcBef>
              <a:buFont typeface="Courier New" panose="02070309020205020404" pitchFamily="49" charset="0"/>
              <a:buChar char="o"/>
            </a:pPr>
            <a:r>
              <a:rPr lang="es-MX" sz="2000" dirty="0"/>
              <a:t>Mercancía</a:t>
            </a:r>
          </a:p>
          <a:p>
            <a:pPr marL="520700" indent="-342900">
              <a:spcBef>
                <a:spcPts val="0"/>
              </a:spcBef>
              <a:buFont typeface="Courier New" panose="02070309020205020404" pitchFamily="49" charset="0"/>
              <a:buChar char="o"/>
            </a:pPr>
            <a:r>
              <a:rPr lang="es-MX" sz="2000" dirty="0"/>
              <a:t>Barcos</a:t>
            </a:r>
          </a:p>
          <a:p>
            <a:pPr marL="520700" indent="-342900">
              <a:spcBef>
                <a:spcPts val="0"/>
              </a:spcBef>
              <a:buFont typeface="Courier New" panose="02070309020205020404" pitchFamily="49" charset="0"/>
              <a:buChar char="o"/>
            </a:pPr>
            <a:r>
              <a:rPr lang="es-MX" sz="2000" b="1" u="sng" dirty="0"/>
              <a:t>Aviones</a:t>
            </a:r>
          </a:p>
          <a:p>
            <a:pPr marL="520700" indent="-342900">
              <a:spcBef>
                <a:spcPts val="0"/>
              </a:spcBef>
              <a:buFont typeface="Courier New" panose="02070309020205020404" pitchFamily="49" charset="0"/>
              <a:buChar char="o"/>
            </a:pPr>
            <a:r>
              <a:rPr lang="es-MX" sz="2000" dirty="0"/>
              <a:t>Hidro</a:t>
            </a:r>
          </a:p>
          <a:p>
            <a:pPr marL="520700" indent="-342900">
              <a:spcBef>
                <a:spcPts val="0"/>
              </a:spcBef>
              <a:buFont typeface="Courier New" panose="02070309020205020404" pitchFamily="49" charset="0"/>
              <a:buChar char="o"/>
            </a:pPr>
            <a:r>
              <a:rPr lang="es-MX" sz="2000" dirty="0"/>
              <a:t>Agrícola</a:t>
            </a:r>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834839" y="1982313"/>
            <a:ext cx="6507331" cy="3384166"/>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endParaRPr lang="es-ES" sz="2000" dirty="0"/>
          </a:p>
          <a:p>
            <a:pPr marL="228600" indent="-50800">
              <a:spcBef>
                <a:spcPts val="0"/>
              </a:spcBef>
              <a:buNone/>
            </a:pPr>
            <a:r>
              <a:rPr lang="es-ES" sz="2000" b="1" dirty="0"/>
              <a:t>Regla: Si Número de aeronaves &gt;= 1</a:t>
            </a:r>
          </a:p>
          <a:p>
            <a:pPr marL="228600" indent="-50800">
              <a:spcBef>
                <a:spcPts val="0"/>
              </a:spcBef>
              <a:buNone/>
            </a:pPr>
            <a:endParaRPr lang="es-ES" sz="2000" b="1" dirty="0"/>
          </a:p>
          <a:p>
            <a:pPr marL="228600" indent="-50800">
              <a:spcBef>
                <a:spcPts val="0"/>
              </a:spcBef>
              <a:buNone/>
            </a:pPr>
            <a:endParaRPr lang="es-ES" sz="2000" dirty="0"/>
          </a:p>
          <a:p>
            <a:pPr marL="228600" indent="-50800">
              <a:spcBef>
                <a:spcPts val="0"/>
              </a:spcBef>
              <a:buNone/>
            </a:pPr>
            <a:r>
              <a:rPr lang="es-ES" sz="2000" dirty="0"/>
              <a:t>El Número de aeronaves debe ser mayor o igual a uno</a:t>
            </a:r>
            <a:endParaRPr lang="es-MX" sz="2000" dirty="0"/>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Número de aeronaves</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14778563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dirty="0"/>
              <a:t>Incendio</a:t>
            </a:r>
          </a:p>
          <a:p>
            <a:pPr marL="520700" indent="-342900">
              <a:spcBef>
                <a:spcPts val="0"/>
              </a:spcBef>
              <a:buFont typeface="Courier New" panose="02070309020205020404" pitchFamily="49" charset="0"/>
              <a:buChar char="o"/>
            </a:pPr>
            <a:r>
              <a:rPr lang="es-MX" sz="2000" dirty="0"/>
              <a:t>Terremoto</a:t>
            </a:r>
          </a:p>
          <a:p>
            <a:pPr marL="520700" indent="-342900">
              <a:spcBef>
                <a:spcPts val="0"/>
              </a:spcBef>
              <a:buFont typeface="Courier New" panose="02070309020205020404" pitchFamily="49" charset="0"/>
              <a:buChar char="o"/>
            </a:pPr>
            <a:r>
              <a:rPr lang="es-MX" sz="2000" dirty="0"/>
              <a:t>CM</a:t>
            </a:r>
          </a:p>
          <a:p>
            <a:pPr marL="520700" indent="-342900">
              <a:spcBef>
                <a:spcPts val="0"/>
              </a:spcBef>
              <a:buFont typeface="Courier New" panose="02070309020205020404" pitchFamily="49" charset="0"/>
              <a:buChar char="o"/>
            </a:pPr>
            <a:r>
              <a:rPr lang="es-MX" sz="2000" dirty="0"/>
              <a:t>CEER</a:t>
            </a:r>
          </a:p>
          <a:p>
            <a:pPr marL="520700" indent="-342900">
              <a:spcBef>
                <a:spcPts val="0"/>
              </a:spcBef>
              <a:buFont typeface="Courier New" panose="02070309020205020404" pitchFamily="49" charset="0"/>
              <a:buChar char="o"/>
            </a:pPr>
            <a:r>
              <a:rPr lang="es-MX" sz="2000" dirty="0"/>
              <a:t>Misceláneos</a:t>
            </a:r>
          </a:p>
          <a:p>
            <a:pPr marL="520700" indent="-342900">
              <a:spcBef>
                <a:spcPts val="0"/>
              </a:spcBef>
              <a:buFont typeface="Courier New" panose="02070309020205020404" pitchFamily="49" charset="0"/>
              <a:buChar char="o"/>
            </a:pPr>
            <a:r>
              <a:rPr lang="es-MX" sz="2000" dirty="0"/>
              <a:t>RC</a:t>
            </a:r>
          </a:p>
          <a:p>
            <a:pPr marL="520700" indent="-342900">
              <a:spcBef>
                <a:spcPts val="0"/>
              </a:spcBef>
              <a:buFont typeface="Courier New" panose="02070309020205020404" pitchFamily="49" charset="0"/>
              <a:buChar char="o"/>
            </a:pPr>
            <a:r>
              <a:rPr lang="es-MX" sz="2000" dirty="0"/>
              <a:t>Mercancía</a:t>
            </a:r>
          </a:p>
          <a:p>
            <a:pPr marL="520700" indent="-342900">
              <a:spcBef>
                <a:spcPts val="0"/>
              </a:spcBef>
              <a:buFont typeface="Courier New" panose="02070309020205020404" pitchFamily="49" charset="0"/>
              <a:buChar char="o"/>
            </a:pPr>
            <a:r>
              <a:rPr lang="es-MX" sz="2000" b="1" u="sng" dirty="0"/>
              <a:t>Barcos</a:t>
            </a:r>
          </a:p>
          <a:p>
            <a:pPr marL="520700" indent="-342900">
              <a:spcBef>
                <a:spcPts val="0"/>
              </a:spcBef>
              <a:buFont typeface="Courier New" panose="02070309020205020404" pitchFamily="49" charset="0"/>
              <a:buChar char="o"/>
            </a:pPr>
            <a:r>
              <a:rPr lang="es-MX" sz="2000" dirty="0"/>
              <a:t>Aviones</a:t>
            </a:r>
          </a:p>
          <a:p>
            <a:pPr marL="520700" indent="-342900">
              <a:spcBef>
                <a:spcPts val="0"/>
              </a:spcBef>
              <a:buFont typeface="Courier New" panose="02070309020205020404" pitchFamily="49" charset="0"/>
              <a:buChar char="o"/>
            </a:pPr>
            <a:r>
              <a:rPr lang="es-MX" sz="2000" dirty="0"/>
              <a:t>Hidro</a:t>
            </a:r>
          </a:p>
          <a:p>
            <a:pPr marL="520700" indent="-342900">
              <a:spcBef>
                <a:spcPts val="0"/>
              </a:spcBef>
              <a:buFont typeface="Courier New" panose="02070309020205020404" pitchFamily="49" charset="0"/>
              <a:buChar char="o"/>
            </a:pPr>
            <a:r>
              <a:rPr lang="es-MX" sz="2000" dirty="0"/>
              <a:t>Agrícola</a:t>
            </a:r>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834839" y="1982313"/>
            <a:ext cx="6507331" cy="3384166"/>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endParaRPr lang="es-ES" sz="2000" dirty="0"/>
          </a:p>
          <a:p>
            <a:pPr marL="228600" indent="-50800">
              <a:spcBef>
                <a:spcPts val="0"/>
              </a:spcBef>
              <a:buNone/>
            </a:pPr>
            <a:r>
              <a:rPr lang="es-ES" sz="2000" b="1" dirty="0"/>
              <a:t>Regla: Si Número de embarcaciones &gt;= 1</a:t>
            </a:r>
          </a:p>
          <a:p>
            <a:pPr marL="228600" indent="-50800">
              <a:spcBef>
                <a:spcPts val="0"/>
              </a:spcBef>
              <a:buNone/>
            </a:pPr>
            <a:endParaRPr lang="es-ES" sz="2000" b="1" dirty="0"/>
          </a:p>
          <a:p>
            <a:pPr marL="228600" indent="-50800">
              <a:spcBef>
                <a:spcPts val="0"/>
              </a:spcBef>
              <a:buNone/>
            </a:pPr>
            <a:endParaRPr lang="es-ES" sz="2000" dirty="0"/>
          </a:p>
          <a:p>
            <a:pPr marL="228600" indent="-50800">
              <a:spcBef>
                <a:spcPts val="0"/>
              </a:spcBef>
              <a:buNone/>
            </a:pPr>
            <a:r>
              <a:rPr lang="es-ES" sz="2000" dirty="0"/>
              <a:t>El Número de embarcaciones </a:t>
            </a:r>
            <a:r>
              <a:rPr lang="es-ES" sz="2000" b="1" dirty="0"/>
              <a:t>deberá</a:t>
            </a:r>
            <a:r>
              <a:rPr lang="es-ES" sz="2000" dirty="0"/>
              <a:t> ser mayor o igual a uno</a:t>
            </a:r>
            <a:endParaRPr lang="es-MX" sz="2000" dirty="0"/>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Número de embarcaciones</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1235696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b="1" u="sng" dirty="0"/>
              <a:t>Incendio</a:t>
            </a:r>
          </a:p>
          <a:p>
            <a:pPr marL="520700" indent="-342900">
              <a:spcBef>
                <a:spcPts val="0"/>
              </a:spcBef>
              <a:buFont typeface="Courier New" panose="02070309020205020404" pitchFamily="49" charset="0"/>
              <a:buChar char="o"/>
            </a:pPr>
            <a:r>
              <a:rPr lang="es-MX" sz="2000" b="1" u="sng" dirty="0"/>
              <a:t>Terremoto</a:t>
            </a:r>
          </a:p>
          <a:p>
            <a:pPr marL="520700" indent="-342900">
              <a:spcBef>
                <a:spcPts val="0"/>
              </a:spcBef>
              <a:buFont typeface="Courier New" panose="02070309020205020404" pitchFamily="49" charset="0"/>
              <a:buChar char="o"/>
            </a:pPr>
            <a:r>
              <a:rPr lang="es-MX" sz="2000" b="1" u="sng" dirty="0"/>
              <a:t>CM</a:t>
            </a:r>
          </a:p>
          <a:p>
            <a:pPr marL="520700" indent="-342900">
              <a:spcBef>
                <a:spcPts val="0"/>
              </a:spcBef>
              <a:buFont typeface="Courier New" panose="02070309020205020404" pitchFamily="49" charset="0"/>
              <a:buChar char="o"/>
            </a:pPr>
            <a:r>
              <a:rPr lang="es-MX" sz="2000" dirty="0"/>
              <a:t>CEER</a:t>
            </a:r>
          </a:p>
          <a:p>
            <a:pPr marL="520700" indent="-342900">
              <a:spcBef>
                <a:spcPts val="0"/>
              </a:spcBef>
              <a:buFont typeface="Courier New" panose="02070309020205020404" pitchFamily="49" charset="0"/>
              <a:buChar char="o"/>
            </a:pPr>
            <a:r>
              <a:rPr lang="es-MX" sz="2000" dirty="0"/>
              <a:t>Misceláneos</a:t>
            </a:r>
          </a:p>
          <a:p>
            <a:pPr marL="520700" indent="-342900">
              <a:spcBef>
                <a:spcPts val="0"/>
              </a:spcBef>
              <a:buFont typeface="Courier New" panose="02070309020205020404" pitchFamily="49" charset="0"/>
              <a:buChar char="o"/>
            </a:pPr>
            <a:r>
              <a:rPr lang="es-MX" sz="2000" dirty="0"/>
              <a:t>RC</a:t>
            </a:r>
          </a:p>
          <a:p>
            <a:pPr marL="520700" indent="-342900">
              <a:spcBef>
                <a:spcPts val="0"/>
              </a:spcBef>
              <a:buFont typeface="Courier New" panose="02070309020205020404" pitchFamily="49" charset="0"/>
              <a:buChar char="o"/>
            </a:pPr>
            <a:r>
              <a:rPr lang="es-MX" sz="2000" dirty="0"/>
              <a:t>Mercancía</a:t>
            </a:r>
          </a:p>
          <a:p>
            <a:pPr marL="520700" indent="-342900">
              <a:spcBef>
                <a:spcPts val="0"/>
              </a:spcBef>
              <a:buFont typeface="Courier New" panose="02070309020205020404" pitchFamily="49" charset="0"/>
              <a:buChar char="o"/>
            </a:pPr>
            <a:r>
              <a:rPr lang="es-MX" sz="2000" dirty="0"/>
              <a:t>Barcos</a:t>
            </a:r>
          </a:p>
          <a:p>
            <a:pPr marL="520700" indent="-342900">
              <a:spcBef>
                <a:spcPts val="0"/>
              </a:spcBef>
              <a:buFont typeface="Courier New" panose="02070309020205020404" pitchFamily="49" charset="0"/>
              <a:buChar char="o"/>
            </a:pPr>
            <a:r>
              <a:rPr lang="es-MX" sz="2000" dirty="0"/>
              <a:t>Aviones</a:t>
            </a:r>
          </a:p>
          <a:p>
            <a:pPr marL="520700" indent="-342900">
              <a:spcBef>
                <a:spcPts val="0"/>
              </a:spcBef>
              <a:buFont typeface="Courier New" panose="02070309020205020404" pitchFamily="49" charset="0"/>
              <a:buChar char="o"/>
            </a:pPr>
            <a:r>
              <a:rPr lang="es-MX" sz="2000" b="1" u="sng" dirty="0"/>
              <a:t>Hidro</a:t>
            </a:r>
          </a:p>
          <a:p>
            <a:pPr marL="520700" indent="-342900">
              <a:spcBef>
                <a:spcPts val="0"/>
              </a:spcBef>
              <a:buFont typeface="Courier New" panose="02070309020205020404" pitchFamily="49" charset="0"/>
              <a:buChar char="o"/>
            </a:pPr>
            <a:r>
              <a:rPr lang="es-MX" sz="2000" dirty="0"/>
              <a:t>Agrícola</a:t>
            </a:r>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834839" y="1982313"/>
            <a:ext cx="6507331" cy="3384166"/>
          </a:xfrm>
          <a:prstGeom prst="rect">
            <a:avLst/>
          </a:prstGeom>
          <a:noFill/>
          <a:ln>
            <a:noFill/>
          </a:ln>
        </p:spPr>
        <p:txBody>
          <a:bodyPr spcFirstLastPara="1" wrap="square" lIns="91425" tIns="45700" rIns="91425" bIns="45700" anchor="t" anchorCtr="0">
            <a:noAutofit/>
          </a:bodyPr>
          <a:lstStyle/>
          <a:p>
            <a:pPr marL="0" indent="0">
              <a:buNone/>
            </a:pPr>
            <a:r>
              <a:rPr lang="es-ES" sz="2000" dirty="0"/>
              <a:t>El Número de ubicaciones debe ser mayor o igual a uno</a:t>
            </a:r>
            <a:r>
              <a:rPr lang="es-MX" sz="2000" dirty="0"/>
              <a:t>:</a:t>
            </a:r>
          </a:p>
          <a:p>
            <a:pPr marL="0" indent="0">
              <a:buNone/>
            </a:pPr>
            <a:r>
              <a:rPr lang="es-MX" sz="2000" b="1" dirty="0"/>
              <a:t>Regla: </a:t>
            </a:r>
            <a:r>
              <a:rPr lang="it-IT" sz="2000" b="1" dirty="0"/>
              <a:t> Número de ubicaciones &gt;=1</a:t>
            </a:r>
          </a:p>
          <a:p>
            <a:pPr marL="0" indent="0">
              <a:buNone/>
            </a:pPr>
            <a:endParaRPr lang="it-IT" sz="2000" b="1" dirty="0"/>
          </a:p>
          <a:p>
            <a:pPr marL="0" indent="0">
              <a:buNone/>
            </a:pPr>
            <a:r>
              <a:rPr lang="es-ES" sz="2000" dirty="0"/>
              <a:t>El Número de ubicaciones debe ser mayor o igual a uno, ya que al estar contratando una póliza debe existir ubicaciones para asegurar.</a:t>
            </a:r>
            <a:endParaRPr lang="es-MX" sz="2000" dirty="0"/>
          </a:p>
          <a:p>
            <a:pPr marL="0" indent="0">
              <a:buNone/>
            </a:pPr>
            <a:endParaRPr lang="es-MX" sz="2000" dirty="0"/>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Número de ubicaciones</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pic>
        <p:nvPicPr>
          <p:cNvPr id="8" name="Imagen 7">
            <a:extLst>
              <a:ext uri="{FF2B5EF4-FFF2-40B4-BE49-F238E27FC236}">
                <a16:creationId xmlns:a16="http://schemas.microsoft.com/office/drawing/2014/main" id="{6CDFC092-C020-4003-87C0-43888ECECAD6}"/>
              </a:ext>
            </a:extLst>
          </p:cNvPr>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brightnessContrast bright="20000" contrast="-40000"/>
                    </a14:imgEffect>
                  </a14:imgLayer>
                </a14:imgProps>
              </a:ext>
            </a:extLst>
          </a:blip>
          <a:stretch>
            <a:fillRect/>
          </a:stretch>
        </p:blipFill>
        <p:spPr>
          <a:xfrm>
            <a:off x="9209835" y="4560056"/>
            <a:ext cx="1894696" cy="1894696"/>
          </a:xfrm>
          <a:prstGeom prst="rect">
            <a:avLst/>
          </a:prstGeom>
        </p:spPr>
      </p:pic>
    </p:spTree>
    <p:extLst>
      <p:ext uri="{BB962C8B-B14F-4D97-AF65-F5344CB8AC3E}">
        <p14:creationId xmlns:p14="http://schemas.microsoft.com/office/powerpoint/2010/main" val="32887985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b="1" u="sng" dirty="0"/>
              <a:t>Incendio</a:t>
            </a:r>
          </a:p>
          <a:p>
            <a:pPr marL="520700" indent="-342900">
              <a:spcBef>
                <a:spcPts val="0"/>
              </a:spcBef>
              <a:buFont typeface="Courier New" panose="02070309020205020404" pitchFamily="49" charset="0"/>
              <a:buChar char="o"/>
            </a:pPr>
            <a:r>
              <a:rPr lang="es-MX" sz="2000" b="1" u="sng" dirty="0"/>
              <a:t>Terremoto</a:t>
            </a:r>
          </a:p>
          <a:p>
            <a:pPr marL="520700" indent="-342900">
              <a:spcBef>
                <a:spcPts val="0"/>
              </a:spcBef>
              <a:buFont typeface="Courier New" panose="02070309020205020404" pitchFamily="49" charset="0"/>
              <a:buChar char="o"/>
            </a:pPr>
            <a:r>
              <a:rPr lang="es-MX" sz="2000" b="1" u="sng" dirty="0"/>
              <a:t>CM</a:t>
            </a:r>
          </a:p>
          <a:p>
            <a:pPr marL="520700" indent="-342900">
              <a:spcBef>
                <a:spcPts val="0"/>
              </a:spcBef>
              <a:buFont typeface="Courier New" panose="02070309020205020404" pitchFamily="49" charset="0"/>
              <a:buChar char="o"/>
            </a:pPr>
            <a:r>
              <a:rPr lang="es-MX" sz="2000" dirty="0"/>
              <a:t>CEER</a:t>
            </a:r>
          </a:p>
          <a:p>
            <a:pPr marL="520700" indent="-342900">
              <a:spcBef>
                <a:spcPts val="0"/>
              </a:spcBef>
              <a:buFont typeface="Courier New" panose="02070309020205020404" pitchFamily="49" charset="0"/>
              <a:buChar char="o"/>
            </a:pPr>
            <a:r>
              <a:rPr lang="es-MX" sz="2000" dirty="0"/>
              <a:t>Misceláneos</a:t>
            </a:r>
          </a:p>
          <a:p>
            <a:pPr marL="520700" indent="-342900">
              <a:spcBef>
                <a:spcPts val="0"/>
              </a:spcBef>
              <a:buFont typeface="Courier New" panose="02070309020205020404" pitchFamily="49" charset="0"/>
              <a:buChar char="o"/>
            </a:pPr>
            <a:r>
              <a:rPr lang="es-MX" sz="2000" dirty="0"/>
              <a:t>RC</a:t>
            </a:r>
          </a:p>
          <a:p>
            <a:pPr marL="520700" indent="-342900">
              <a:spcBef>
                <a:spcPts val="0"/>
              </a:spcBef>
              <a:buFont typeface="Courier New" panose="02070309020205020404" pitchFamily="49" charset="0"/>
              <a:buChar char="o"/>
            </a:pPr>
            <a:r>
              <a:rPr lang="es-MX" sz="2000" dirty="0"/>
              <a:t>Mercancía</a:t>
            </a:r>
          </a:p>
          <a:p>
            <a:pPr marL="520700" indent="-342900">
              <a:spcBef>
                <a:spcPts val="0"/>
              </a:spcBef>
              <a:buFont typeface="Courier New" panose="02070309020205020404" pitchFamily="49" charset="0"/>
              <a:buChar char="o"/>
            </a:pPr>
            <a:r>
              <a:rPr lang="es-MX" sz="2000" dirty="0"/>
              <a:t>Barcos</a:t>
            </a:r>
          </a:p>
          <a:p>
            <a:pPr marL="520700" indent="-342900">
              <a:spcBef>
                <a:spcPts val="0"/>
              </a:spcBef>
              <a:buFont typeface="Courier New" panose="02070309020205020404" pitchFamily="49" charset="0"/>
              <a:buChar char="o"/>
            </a:pPr>
            <a:r>
              <a:rPr lang="es-MX" sz="2000" dirty="0"/>
              <a:t>Aviones</a:t>
            </a:r>
          </a:p>
          <a:p>
            <a:pPr marL="520700" indent="-342900">
              <a:spcBef>
                <a:spcPts val="0"/>
              </a:spcBef>
              <a:buFont typeface="Courier New" panose="02070309020205020404" pitchFamily="49" charset="0"/>
              <a:buChar char="o"/>
            </a:pPr>
            <a:r>
              <a:rPr lang="es-MX" sz="2000" b="1" u="sng" dirty="0"/>
              <a:t>Hidro</a:t>
            </a:r>
          </a:p>
          <a:p>
            <a:pPr marL="520700" indent="-342900">
              <a:spcBef>
                <a:spcPts val="0"/>
              </a:spcBef>
              <a:buFont typeface="Courier New" panose="02070309020205020404" pitchFamily="49" charset="0"/>
              <a:buChar char="o"/>
            </a:pPr>
            <a:r>
              <a:rPr lang="es-MX" sz="2000" dirty="0"/>
              <a:t>Agrícola</a:t>
            </a:r>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834839" y="1982313"/>
            <a:ext cx="6507331" cy="3384166"/>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endParaRPr lang="es-ES" sz="2000" dirty="0"/>
          </a:p>
          <a:p>
            <a:pPr marL="228600" indent="-50800">
              <a:spcBef>
                <a:spcPts val="0"/>
              </a:spcBef>
              <a:buNone/>
            </a:pPr>
            <a:r>
              <a:rPr lang="es-ES" sz="2000" b="1" dirty="0"/>
              <a:t>Regla: Si Tipo de póliza = 1 entonces número de ubicaciones = 1</a:t>
            </a:r>
          </a:p>
          <a:p>
            <a:pPr marL="228600" indent="-50800">
              <a:spcBef>
                <a:spcPts val="0"/>
              </a:spcBef>
              <a:buNone/>
            </a:pPr>
            <a:endParaRPr lang="es-ES" sz="2000" b="1" dirty="0"/>
          </a:p>
          <a:p>
            <a:pPr marL="228600" indent="-50800">
              <a:spcBef>
                <a:spcPts val="0"/>
              </a:spcBef>
              <a:buNone/>
            </a:pPr>
            <a:endParaRPr lang="es-ES" sz="2000" b="1" dirty="0"/>
          </a:p>
          <a:p>
            <a:pPr marL="228600" indent="-50800">
              <a:spcBef>
                <a:spcPts val="0"/>
              </a:spcBef>
              <a:buNone/>
            </a:pPr>
            <a:r>
              <a:rPr lang="es-ES" sz="2000" dirty="0"/>
              <a:t>Si el tipo de Póliza es Póliza individual (1) entonces el número de ubicaciones es igual a 1.</a:t>
            </a:r>
          </a:p>
          <a:p>
            <a:pPr marL="228600" indent="-50800">
              <a:spcBef>
                <a:spcPts val="0"/>
              </a:spcBef>
              <a:buNone/>
            </a:pPr>
            <a:endParaRPr lang="es-MX" sz="2000" dirty="0"/>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Número de ubicaciones</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23666614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b="1" u="sng" dirty="0"/>
              <a:t>Incendio</a:t>
            </a:r>
          </a:p>
          <a:p>
            <a:pPr marL="520700" indent="-342900">
              <a:spcBef>
                <a:spcPts val="0"/>
              </a:spcBef>
              <a:buFont typeface="Courier New" panose="02070309020205020404" pitchFamily="49" charset="0"/>
              <a:buChar char="o"/>
            </a:pPr>
            <a:r>
              <a:rPr lang="es-MX" sz="2000" b="1" u="sng" dirty="0"/>
              <a:t>Terremoto</a:t>
            </a:r>
          </a:p>
          <a:p>
            <a:pPr marL="520700" indent="-342900">
              <a:spcBef>
                <a:spcPts val="0"/>
              </a:spcBef>
              <a:buFont typeface="Courier New" panose="02070309020205020404" pitchFamily="49" charset="0"/>
              <a:buChar char="o"/>
            </a:pPr>
            <a:r>
              <a:rPr lang="es-MX" sz="2000" b="1" u="sng" dirty="0"/>
              <a:t>CM</a:t>
            </a:r>
          </a:p>
          <a:p>
            <a:pPr marL="520700" indent="-342900">
              <a:spcBef>
                <a:spcPts val="0"/>
              </a:spcBef>
              <a:buFont typeface="Courier New" panose="02070309020205020404" pitchFamily="49" charset="0"/>
              <a:buChar char="o"/>
            </a:pPr>
            <a:r>
              <a:rPr lang="es-MX" sz="2000" b="1" u="sng" dirty="0"/>
              <a:t>CEER</a:t>
            </a:r>
          </a:p>
          <a:p>
            <a:pPr marL="520700" indent="-342900">
              <a:spcBef>
                <a:spcPts val="0"/>
              </a:spcBef>
              <a:buFont typeface="Courier New" panose="02070309020205020404" pitchFamily="49" charset="0"/>
              <a:buChar char="o"/>
            </a:pPr>
            <a:r>
              <a:rPr lang="es-MX" sz="2000" b="1" u="sng" dirty="0"/>
              <a:t>Misceláneos</a:t>
            </a:r>
          </a:p>
          <a:p>
            <a:pPr marL="520700" indent="-342900">
              <a:spcBef>
                <a:spcPts val="0"/>
              </a:spcBef>
              <a:buFont typeface="Courier New" panose="02070309020205020404" pitchFamily="49" charset="0"/>
              <a:buChar char="o"/>
            </a:pPr>
            <a:r>
              <a:rPr lang="es-MX" sz="2000" b="1" u="sng" dirty="0"/>
              <a:t>RC</a:t>
            </a:r>
          </a:p>
          <a:p>
            <a:pPr marL="520700" indent="-342900">
              <a:spcBef>
                <a:spcPts val="0"/>
              </a:spcBef>
              <a:buFont typeface="Courier New" panose="02070309020205020404" pitchFamily="49" charset="0"/>
              <a:buChar char="o"/>
            </a:pPr>
            <a:r>
              <a:rPr lang="es-MX" sz="2000" b="1" u="sng" dirty="0"/>
              <a:t>Mercancía</a:t>
            </a:r>
          </a:p>
          <a:p>
            <a:pPr marL="520700" indent="-342900">
              <a:spcBef>
                <a:spcPts val="0"/>
              </a:spcBef>
              <a:buFont typeface="Courier New" panose="02070309020205020404" pitchFamily="49" charset="0"/>
              <a:buChar char="o"/>
            </a:pPr>
            <a:r>
              <a:rPr lang="es-MX" sz="2000" b="1" u="sng" dirty="0"/>
              <a:t>Barcos</a:t>
            </a:r>
          </a:p>
          <a:p>
            <a:pPr marL="520700" indent="-342900">
              <a:spcBef>
                <a:spcPts val="0"/>
              </a:spcBef>
              <a:buFont typeface="Courier New" panose="02070309020205020404" pitchFamily="49" charset="0"/>
              <a:buChar char="o"/>
            </a:pPr>
            <a:r>
              <a:rPr lang="es-MX" sz="2000" b="1" u="sng" dirty="0"/>
              <a:t>Aviones</a:t>
            </a:r>
          </a:p>
          <a:p>
            <a:pPr marL="520700" indent="-342900">
              <a:spcBef>
                <a:spcPts val="0"/>
              </a:spcBef>
              <a:buFont typeface="Courier New" panose="02070309020205020404" pitchFamily="49" charset="0"/>
              <a:buChar char="o"/>
            </a:pPr>
            <a:r>
              <a:rPr lang="es-MX" sz="2000" b="1" u="sng" dirty="0"/>
              <a:t>Hidro</a:t>
            </a:r>
          </a:p>
          <a:p>
            <a:pPr marL="520700" indent="-342900">
              <a:spcBef>
                <a:spcPts val="0"/>
              </a:spcBef>
              <a:buFont typeface="Courier New" panose="02070309020205020404" pitchFamily="49" charset="0"/>
              <a:buChar char="o"/>
            </a:pPr>
            <a:r>
              <a:rPr lang="es-MX" sz="2000" b="1" u="sng" dirty="0"/>
              <a:t>Agrícola</a:t>
            </a:r>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834839" y="1982313"/>
            <a:ext cx="6507331" cy="3384166"/>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endParaRPr lang="es-ES" sz="2000" dirty="0"/>
          </a:p>
          <a:p>
            <a:pPr marL="228600" indent="-50800">
              <a:spcBef>
                <a:spcPts val="0"/>
              </a:spcBef>
              <a:buNone/>
            </a:pPr>
            <a:r>
              <a:rPr lang="es-ES" sz="2000" b="1" dirty="0"/>
              <a:t>Regla: </a:t>
            </a:r>
            <a:r>
              <a:rPr lang="fr-FR" sz="2000" b="1" dirty="0"/>
              <a:t>Si Prima </a:t>
            </a:r>
            <a:r>
              <a:rPr lang="es-MX" sz="2000" b="1" dirty="0"/>
              <a:t>devengada</a:t>
            </a:r>
            <a:r>
              <a:rPr lang="fr-FR" sz="2000" b="1" dirty="0"/>
              <a:t> &lt; 0 </a:t>
            </a:r>
            <a:r>
              <a:rPr lang="es-MX" sz="2000" b="1" dirty="0"/>
              <a:t>entonces</a:t>
            </a:r>
            <a:r>
              <a:rPr lang="fr-FR" sz="2000" b="1" dirty="0"/>
              <a:t> </a:t>
            </a:r>
            <a:r>
              <a:rPr lang="es-MX" sz="2000" b="1" dirty="0"/>
              <a:t>Moneda</a:t>
            </a:r>
            <a:r>
              <a:rPr lang="fr-FR" sz="2000" b="1" dirty="0"/>
              <a:t> &lt;&gt; "10" </a:t>
            </a:r>
            <a:endParaRPr lang="es-ES" sz="2000" b="1" dirty="0"/>
          </a:p>
          <a:p>
            <a:pPr marL="228600" indent="-50800">
              <a:spcBef>
                <a:spcPts val="0"/>
              </a:spcBef>
              <a:buNone/>
            </a:pPr>
            <a:endParaRPr lang="es-ES" sz="2000" b="1" dirty="0"/>
          </a:p>
          <a:p>
            <a:pPr marL="228600" indent="-50800">
              <a:spcBef>
                <a:spcPts val="0"/>
              </a:spcBef>
              <a:buNone/>
            </a:pPr>
            <a:r>
              <a:rPr lang="es-ES" sz="2000" dirty="0"/>
              <a:t>Si la Prima devengada es negativa entonces la Moneda es diferente de nacional.</a:t>
            </a:r>
            <a:endParaRPr lang="es-MX" sz="2000" dirty="0"/>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Prima devengada</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42421251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dirty="0"/>
              <a:t>Incendio</a:t>
            </a:r>
          </a:p>
          <a:p>
            <a:pPr marL="520700" indent="-342900">
              <a:spcBef>
                <a:spcPts val="0"/>
              </a:spcBef>
              <a:buFont typeface="Courier New" panose="02070309020205020404" pitchFamily="49" charset="0"/>
              <a:buChar char="o"/>
            </a:pPr>
            <a:r>
              <a:rPr lang="es-MX" sz="2000" dirty="0"/>
              <a:t>Terremoto</a:t>
            </a:r>
          </a:p>
          <a:p>
            <a:pPr marL="520700" indent="-342900">
              <a:spcBef>
                <a:spcPts val="0"/>
              </a:spcBef>
              <a:buFont typeface="Courier New" panose="02070309020205020404" pitchFamily="49" charset="0"/>
              <a:buChar char="o"/>
            </a:pPr>
            <a:r>
              <a:rPr lang="es-MX" sz="2000" dirty="0"/>
              <a:t>CM</a:t>
            </a:r>
          </a:p>
          <a:p>
            <a:pPr marL="520700" indent="-342900">
              <a:spcBef>
                <a:spcPts val="0"/>
              </a:spcBef>
              <a:buFont typeface="Courier New" panose="02070309020205020404" pitchFamily="49" charset="0"/>
              <a:buChar char="o"/>
            </a:pPr>
            <a:r>
              <a:rPr lang="es-MX" sz="2000" dirty="0"/>
              <a:t>CEER</a:t>
            </a:r>
          </a:p>
          <a:p>
            <a:pPr marL="520700" indent="-342900">
              <a:spcBef>
                <a:spcPts val="0"/>
              </a:spcBef>
              <a:buFont typeface="Courier New" panose="02070309020205020404" pitchFamily="49" charset="0"/>
              <a:buChar char="o"/>
            </a:pPr>
            <a:r>
              <a:rPr lang="es-MX" sz="2000" dirty="0"/>
              <a:t>Misceláneos</a:t>
            </a:r>
          </a:p>
          <a:p>
            <a:pPr marL="520700" indent="-342900">
              <a:spcBef>
                <a:spcPts val="0"/>
              </a:spcBef>
              <a:buFont typeface="Courier New" panose="02070309020205020404" pitchFamily="49" charset="0"/>
              <a:buChar char="o"/>
            </a:pPr>
            <a:r>
              <a:rPr lang="es-MX" sz="2000" dirty="0"/>
              <a:t>RC</a:t>
            </a:r>
          </a:p>
          <a:p>
            <a:pPr marL="520700" indent="-342900">
              <a:spcBef>
                <a:spcPts val="0"/>
              </a:spcBef>
              <a:buFont typeface="Courier New" panose="02070309020205020404" pitchFamily="49" charset="0"/>
              <a:buChar char="o"/>
            </a:pPr>
            <a:r>
              <a:rPr lang="es-MX" sz="2000" b="1" u="sng" dirty="0"/>
              <a:t>Mercancía</a:t>
            </a:r>
          </a:p>
          <a:p>
            <a:pPr marL="520700" indent="-342900">
              <a:spcBef>
                <a:spcPts val="0"/>
              </a:spcBef>
              <a:buFont typeface="Courier New" panose="02070309020205020404" pitchFamily="49" charset="0"/>
              <a:buChar char="o"/>
            </a:pPr>
            <a:r>
              <a:rPr lang="es-MX" sz="2000" dirty="0"/>
              <a:t>Barcos</a:t>
            </a:r>
          </a:p>
          <a:p>
            <a:pPr marL="520700" indent="-342900">
              <a:spcBef>
                <a:spcPts val="0"/>
              </a:spcBef>
              <a:buFont typeface="Courier New" panose="02070309020205020404" pitchFamily="49" charset="0"/>
              <a:buChar char="o"/>
            </a:pPr>
            <a:r>
              <a:rPr lang="es-MX" sz="2000" dirty="0"/>
              <a:t>Aviones</a:t>
            </a:r>
          </a:p>
          <a:p>
            <a:pPr marL="520700" indent="-342900">
              <a:spcBef>
                <a:spcPts val="0"/>
              </a:spcBef>
              <a:buFont typeface="Courier New" panose="02070309020205020404" pitchFamily="49" charset="0"/>
              <a:buChar char="o"/>
            </a:pPr>
            <a:r>
              <a:rPr lang="es-MX" sz="2000" dirty="0"/>
              <a:t>Hidro</a:t>
            </a:r>
          </a:p>
          <a:p>
            <a:pPr marL="520700" indent="-342900">
              <a:spcBef>
                <a:spcPts val="0"/>
              </a:spcBef>
              <a:buFont typeface="Courier New" panose="02070309020205020404" pitchFamily="49" charset="0"/>
              <a:buChar char="o"/>
            </a:pPr>
            <a:r>
              <a:rPr lang="es-MX" sz="2000" dirty="0"/>
              <a:t>Agrícola</a:t>
            </a:r>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602481" y="1982313"/>
            <a:ext cx="6739690" cy="3384166"/>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endParaRPr lang="es-ES" sz="2000" dirty="0"/>
          </a:p>
          <a:p>
            <a:pPr marL="228600" indent="-50800">
              <a:spcBef>
                <a:spcPts val="0"/>
              </a:spcBef>
              <a:buNone/>
            </a:pPr>
            <a:r>
              <a:rPr lang="es-ES" sz="2000" b="1" dirty="0"/>
              <a:t>Regla: Prima en depósito &gt;= 0</a:t>
            </a:r>
          </a:p>
          <a:p>
            <a:pPr marL="228600" indent="-50800">
              <a:spcBef>
                <a:spcPts val="0"/>
              </a:spcBef>
              <a:buNone/>
            </a:pPr>
            <a:endParaRPr lang="es-ES" sz="2000" b="1" dirty="0"/>
          </a:p>
          <a:p>
            <a:pPr marL="228600" indent="-50800">
              <a:spcBef>
                <a:spcPts val="0"/>
              </a:spcBef>
              <a:buNone/>
            </a:pPr>
            <a:endParaRPr lang="es-ES" sz="2000" b="1" dirty="0"/>
          </a:p>
          <a:p>
            <a:pPr marL="228600" indent="-50800">
              <a:spcBef>
                <a:spcPts val="0"/>
              </a:spcBef>
              <a:buNone/>
            </a:pPr>
            <a:endParaRPr lang="es-ES" sz="2000" b="1" dirty="0"/>
          </a:p>
          <a:p>
            <a:pPr marL="228600" indent="-50800">
              <a:spcBef>
                <a:spcPts val="0"/>
              </a:spcBef>
              <a:buNone/>
            </a:pPr>
            <a:r>
              <a:rPr lang="es-ES" sz="2000" dirty="0"/>
              <a:t>La Prima en depósito debe ser mayor o igual a cero.</a:t>
            </a:r>
            <a:endParaRPr lang="es-MX" sz="2000" dirty="0"/>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Prima en depósito</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11372914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dirty="0"/>
              <a:t>Incendio</a:t>
            </a:r>
          </a:p>
          <a:p>
            <a:pPr marL="520700" indent="-342900">
              <a:spcBef>
                <a:spcPts val="0"/>
              </a:spcBef>
              <a:buFont typeface="Courier New" panose="02070309020205020404" pitchFamily="49" charset="0"/>
              <a:buChar char="o"/>
            </a:pPr>
            <a:r>
              <a:rPr lang="es-MX" sz="2000" dirty="0"/>
              <a:t>Terremoto</a:t>
            </a:r>
          </a:p>
          <a:p>
            <a:pPr marL="520700" indent="-342900">
              <a:spcBef>
                <a:spcPts val="0"/>
              </a:spcBef>
              <a:buFont typeface="Courier New" panose="02070309020205020404" pitchFamily="49" charset="0"/>
              <a:buChar char="o"/>
            </a:pPr>
            <a:r>
              <a:rPr lang="es-MX" sz="2000" dirty="0"/>
              <a:t>CM</a:t>
            </a:r>
          </a:p>
          <a:p>
            <a:pPr marL="520700" indent="-342900">
              <a:spcBef>
                <a:spcPts val="0"/>
              </a:spcBef>
              <a:buFont typeface="Courier New" panose="02070309020205020404" pitchFamily="49" charset="0"/>
              <a:buChar char="o"/>
            </a:pPr>
            <a:r>
              <a:rPr lang="es-MX" sz="2000" dirty="0"/>
              <a:t>CEER</a:t>
            </a:r>
          </a:p>
          <a:p>
            <a:pPr marL="520700" indent="-342900">
              <a:spcBef>
                <a:spcPts val="0"/>
              </a:spcBef>
              <a:buFont typeface="Courier New" panose="02070309020205020404" pitchFamily="49" charset="0"/>
              <a:buChar char="o"/>
            </a:pPr>
            <a:r>
              <a:rPr lang="es-MX" sz="2000" dirty="0"/>
              <a:t>Misceláneos</a:t>
            </a:r>
          </a:p>
          <a:p>
            <a:pPr marL="520700" indent="-342900">
              <a:spcBef>
                <a:spcPts val="0"/>
              </a:spcBef>
              <a:buFont typeface="Courier New" panose="02070309020205020404" pitchFamily="49" charset="0"/>
              <a:buChar char="o"/>
            </a:pPr>
            <a:r>
              <a:rPr lang="es-MX" sz="2000" dirty="0"/>
              <a:t>RC</a:t>
            </a:r>
          </a:p>
          <a:p>
            <a:pPr marL="520700" indent="-342900">
              <a:spcBef>
                <a:spcPts val="0"/>
              </a:spcBef>
              <a:buFont typeface="Courier New" panose="02070309020205020404" pitchFamily="49" charset="0"/>
              <a:buChar char="o"/>
            </a:pPr>
            <a:r>
              <a:rPr lang="es-MX" sz="2000" b="1" u="sng" dirty="0"/>
              <a:t>Mercancía</a:t>
            </a:r>
          </a:p>
          <a:p>
            <a:pPr marL="520700" indent="-342900">
              <a:spcBef>
                <a:spcPts val="0"/>
              </a:spcBef>
              <a:buFont typeface="Courier New" panose="02070309020205020404" pitchFamily="49" charset="0"/>
              <a:buChar char="o"/>
            </a:pPr>
            <a:r>
              <a:rPr lang="es-MX" sz="2000" dirty="0"/>
              <a:t>Barcos</a:t>
            </a:r>
          </a:p>
          <a:p>
            <a:pPr marL="520700" indent="-342900">
              <a:spcBef>
                <a:spcPts val="0"/>
              </a:spcBef>
              <a:buFont typeface="Courier New" panose="02070309020205020404" pitchFamily="49" charset="0"/>
              <a:buChar char="o"/>
            </a:pPr>
            <a:r>
              <a:rPr lang="es-MX" sz="2000" dirty="0"/>
              <a:t>Aviones</a:t>
            </a:r>
          </a:p>
          <a:p>
            <a:pPr marL="520700" indent="-342900">
              <a:spcBef>
                <a:spcPts val="0"/>
              </a:spcBef>
              <a:buFont typeface="Courier New" panose="02070309020205020404" pitchFamily="49" charset="0"/>
              <a:buChar char="o"/>
            </a:pPr>
            <a:r>
              <a:rPr lang="es-MX" sz="2000" dirty="0"/>
              <a:t>Hidro</a:t>
            </a:r>
          </a:p>
          <a:p>
            <a:pPr marL="520700" indent="-342900">
              <a:spcBef>
                <a:spcPts val="0"/>
              </a:spcBef>
              <a:buFont typeface="Courier New" panose="02070309020205020404" pitchFamily="49" charset="0"/>
              <a:buChar char="o"/>
            </a:pPr>
            <a:r>
              <a:rPr lang="es-MX" sz="2000" dirty="0"/>
              <a:t>Agrícola</a:t>
            </a:r>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602481" y="1982313"/>
            <a:ext cx="6739690" cy="3384166"/>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endParaRPr lang="es-ES" sz="2000" dirty="0"/>
          </a:p>
          <a:p>
            <a:pPr marL="228600" indent="-50800">
              <a:spcBef>
                <a:spcPts val="0"/>
              </a:spcBef>
              <a:buNone/>
            </a:pPr>
            <a:r>
              <a:rPr lang="es-ES" sz="2000" b="1" dirty="0"/>
              <a:t>Regla: Si Prima en depósito &gt; 0 entonces Tipo de seguro &lt;&gt; "03"</a:t>
            </a:r>
          </a:p>
          <a:p>
            <a:pPr marL="228600" indent="-50800">
              <a:spcBef>
                <a:spcPts val="0"/>
              </a:spcBef>
              <a:buNone/>
            </a:pPr>
            <a:endParaRPr lang="es-ES" sz="2000" b="1" dirty="0"/>
          </a:p>
          <a:p>
            <a:pPr marL="228600" indent="-50800">
              <a:spcBef>
                <a:spcPts val="0"/>
              </a:spcBef>
              <a:buNone/>
            </a:pPr>
            <a:endParaRPr lang="es-ES" sz="2000" b="1" dirty="0"/>
          </a:p>
          <a:p>
            <a:pPr marL="228600" indent="-50800">
              <a:spcBef>
                <a:spcPts val="0"/>
              </a:spcBef>
              <a:buNone/>
            </a:pPr>
            <a:r>
              <a:rPr lang="es-ES" sz="2000" dirty="0"/>
              <a:t>Si la Prima en depósito es mayor a cero entonces el Tipo de seguro </a:t>
            </a:r>
            <a:r>
              <a:rPr lang="es-ES" sz="2000" b="1" dirty="0"/>
              <a:t>deberá</a:t>
            </a:r>
            <a:r>
              <a:rPr lang="es-ES" sz="2000" dirty="0"/>
              <a:t> ser diferente de póliza específica por viaje.</a:t>
            </a:r>
            <a:endParaRPr lang="es-MX" sz="2000" dirty="0"/>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Prima en depósito</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4174325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dirty="0"/>
              <a:t>Incendio</a:t>
            </a:r>
          </a:p>
          <a:p>
            <a:pPr marL="520700" indent="-342900">
              <a:spcBef>
                <a:spcPts val="0"/>
              </a:spcBef>
              <a:buFont typeface="Courier New" panose="02070309020205020404" pitchFamily="49" charset="0"/>
              <a:buChar char="o"/>
            </a:pPr>
            <a:r>
              <a:rPr lang="es-MX" sz="2000" dirty="0"/>
              <a:t>Terremoto</a:t>
            </a:r>
          </a:p>
          <a:p>
            <a:pPr marL="520700" indent="-342900">
              <a:spcBef>
                <a:spcPts val="0"/>
              </a:spcBef>
              <a:buFont typeface="Courier New" panose="02070309020205020404" pitchFamily="49" charset="0"/>
              <a:buChar char="o"/>
            </a:pPr>
            <a:r>
              <a:rPr lang="es-MX" sz="2000" dirty="0"/>
              <a:t>CM</a:t>
            </a:r>
          </a:p>
          <a:p>
            <a:pPr marL="520700" indent="-342900">
              <a:spcBef>
                <a:spcPts val="0"/>
              </a:spcBef>
              <a:buFont typeface="Courier New" panose="02070309020205020404" pitchFamily="49" charset="0"/>
              <a:buChar char="o"/>
            </a:pPr>
            <a:r>
              <a:rPr lang="es-MX" sz="2000" dirty="0"/>
              <a:t>CEER</a:t>
            </a:r>
          </a:p>
          <a:p>
            <a:pPr marL="520700" indent="-342900">
              <a:spcBef>
                <a:spcPts val="0"/>
              </a:spcBef>
              <a:buFont typeface="Courier New" panose="02070309020205020404" pitchFamily="49" charset="0"/>
              <a:buChar char="o"/>
            </a:pPr>
            <a:r>
              <a:rPr lang="es-MX" sz="2000" dirty="0"/>
              <a:t>Misceláneos</a:t>
            </a:r>
          </a:p>
          <a:p>
            <a:pPr marL="520700" indent="-342900">
              <a:spcBef>
                <a:spcPts val="0"/>
              </a:spcBef>
              <a:buFont typeface="Courier New" panose="02070309020205020404" pitchFamily="49" charset="0"/>
              <a:buChar char="o"/>
            </a:pPr>
            <a:r>
              <a:rPr lang="es-MX" sz="2000" dirty="0"/>
              <a:t>RC</a:t>
            </a:r>
          </a:p>
          <a:p>
            <a:pPr marL="520700" indent="-342900">
              <a:spcBef>
                <a:spcPts val="0"/>
              </a:spcBef>
              <a:buFont typeface="Courier New" panose="02070309020205020404" pitchFamily="49" charset="0"/>
              <a:buChar char="o"/>
            </a:pPr>
            <a:r>
              <a:rPr lang="es-MX" sz="2000" dirty="0"/>
              <a:t>Mercancía</a:t>
            </a:r>
          </a:p>
          <a:p>
            <a:pPr marL="520700" indent="-342900">
              <a:spcBef>
                <a:spcPts val="0"/>
              </a:spcBef>
              <a:buFont typeface="Courier New" panose="02070309020205020404" pitchFamily="49" charset="0"/>
              <a:buChar char="o"/>
            </a:pPr>
            <a:r>
              <a:rPr lang="es-MX" sz="2000" dirty="0"/>
              <a:t>Barcos</a:t>
            </a:r>
          </a:p>
          <a:p>
            <a:pPr marL="520700" indent="-342900">
              <a:spcBef>
                <a:spcPts val="0"/>
              </a:spcBef>
              <a:buFont typeface="Courier New" panose="02070309020205020404" pitchFamily="49" charset="0"/>
              <a:buChar char="o"/>
            </a:pPr>
            <a:r>
              <a:rPr lang="es-MX" sz="2000" dirty="0"/>
              <a:t>Aviones</a:t>
            </a:r>
          </a:p>
          <a:p>
            <a:pPr marL="520700" indent="-342900">
              <a:spcBef>
                <a:spcPts val="0"/>
              </a:spcBef>
              <a:buFont typeface="Courier New" panose="02070309020205020404" pitchFamily="49" charset="0"/>
              <a:buChar char="o"/>
            </a:pPr>
            <a:r>
              <a:rPr lang="es-MX" sz="2000" dirty="0"/>
              <a:t>Hidro</a:t>
            </a:r>
          </a:p>
          <a:p>
            <a:pPr marL="520700" indent="-342900">
              <a:spcBef>
                <a:spcPts val="0"/>
              </a:spcBef>
              <a:buFont typeface="Courier New" panose="02070309020205020404" pitchFamily="49" charset="0"/>
              <a:buChar char="o"/>
            </a:pPr>
            <a:r>
              <a:rPr lang="es-MX" sz="2000" b="1" u="sng" dirty="0"/>
              <a:t>Agrícola</a:t>
            </a:r>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873841" y="2164079"/>
            <a:ext cx="6507331"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endParaRPr lang="es-ES" sz="2000" dirty="0"/>
          </a:p>
          <a:p>
            <a:pPr marL="228600" indent="-50800">
              <a:spcBef>
                <a:spcPts val="0"/>
              </a:spcBef>
              <a:buNone/>
            </a:pPr>
            <a:r>
              <a:rPr lang="es-ES" sz="2000" b="1" dirty="0"/>
              <a:t>Regla: Si Tipo de seguro = "02" entonces Ciclo de cultivo = "98“</a:t>
            </a:r>
          </a:p>
          <a:p>
            <a:pPr marL="228600" indent="-50800">
              <a:spcBef>
                <a:spcPts val="0"/>
              </a:spcBef>
              <a:buNone/>
            </a:pPr>
            <a:endParaRPr lang="es-ES" sz="2000" b="1" dirty="0"/>
          </a:p>
          <a:p>
            <a:pPr marL="228600" indent="-50800">
              <a:spcBef>
                <a:spcPts val="0"/>
              </a:spcBef>
              <a:buNone/>
            </a:pPr>
            <a:endParaRPr lang="es-ES" sz="2000" b="1" dirty="0"/>
          </a:p>
          <a:p>
            <a:pPr marL="228600" indent="-50800">
              <a:spcBef>
                <a:spcPts val="0"/>
              </a:spcBef>
              <a:buNone/>
            </a:pPr>
            <a:endParaRPr lang="es-ES" sz="2000" b="1" dirty="0"/>
          </a:p>
          <a:p>
            <a:pPr marL="228600" indent="-50800">
              <a:spcBef>
                <a:spcPts val="0"/>
              </a:spcBef>
              <a:buNone/>
            </a:pPr>
            <a:r>
              <a:rPr lang="es-ES" sz="2000" dirty="0"/>
              <a:t>Si el tipo de seguro es pecuario (02) entonces el ciclo de cultivo </a:t>
            </a:r>
            <a:r>
              <a:rPr lang="es-ES" sz="2000" b="1" dirty="0"/>
              <a:t>deberá</a:t>
            </a:r>
            <a:r>
              <a:rPr lang="es-ES" sz="2000" dirty="0"/>
              <a:t> ser igual de “No aplica” (98).</a:t>
            </a:r>
          </a:p>
          <a:p>
            <a:pPr marL="228600" indent="-50800">
              <a:spcBef>
                <a:spcPts val="0"/>
              </a:spcBef>
              <a:buNone/>
            </a:pPr>
            <a:endParaRPr lang="es-MX" sz="2000" dirty="0"/>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Ciclo del cultivo</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35815442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068445"/>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b="1" u="sng" dirty="0"/>
              <a:t>Incendio</a:t>
            </a:r>
          </a:p>
          <a:p>
            <a:pPr marL="520700" indent="-342900">
              <a:spcBef>
                <a:spcPts val="0"/>
              </a:spcBef>
              <a:buFont typeface="Courier New" panose="02070309020205020404" pitchFamily="49" charset="0"/>
              <a:buChar char="o"/>
            </a:pPr>
            <a:r>
              <a:rPr lang="es-MX" sz="2000" b="1" u="sng" dirty="0"/>
              <a:t>Terremoto</a:t>
            </a:r>
          </a:p>
          <a:p>
            <a:pPr marL="520700" indent="-342900">
              <a:spcBef>
                <a:spcPts val="0"/>
              </a:spcBef>
              <a:buFont typeface="Courier New" panose="02070309020205020404" pitchFamily="49" charset="0"/>
              <a:buChar char="o"/>
            </a:pPr>
            <a:r>
              <a:rPr lang="es-MX" sz="2000" b="1" u="sng" dirty="0"/>
              <a:t>CM</a:t>
            </a:r>
          </a:p>
          <a:p>
            <a:pPr marL="520700" indent="-342900">
              <a:spcBef>
                <a:spcPts val="0"/>
              </a:spcBef>
              <a:buFont typeface="Courier New" panose="02070309020205020404" pitchFamily="49" charset="0"/>
              <a:buChar char="o"/>
            </a:pPr>
            <a:r>
              <a:rPr lang="es-MX" sz="2000" b="1" u="sng" dirty="0"/>
              <a:t>CEER</a:t>
            </a:r>
          </a:p>
          <a:p>
            <a:pPr marL="520700" indent="-342900">
              <a:spcBef>
                <a:spcPts val="0"/>
              </a:spcBef>
              <a:buFont typeface="Courier New" panose="02070309020205020404" pitchFamily="49" charset="0"/>
              <a:buChar char="o"/>
            </a:pPr>
            <a:r>
              <a:rPr lang="es-MX" sz="2000" b="1" u="sng" dirty="0"/>
              <a:t>Misceláneos</a:t>
            </a:r>
          </a:p>
          <a:p>
            <a:pPr marL="520700" indent="-342900">
              <a:spcBef>
                <a:spcPts val="0"/>
              </a:spcBef>
              <a:buFont typeface="Courier New" panose="02070309020205020404" pitchFamily="49" charset="0"/>
              <a:buChar char="o"/>
            </a:pPr>
            <a:r>
              <a:rPr lang="es-MX" sz="2000" b="1" u="sng" dirty="0"/>
              <a:t>RC</a:t>
            </a:r>
          </a:p>
          <a:p>
            <a:pPr marL="520700" indent="-342900">
              <a:spcBef>
                <a:spcPts val="0"/>
              </a:spcBef>
              <a:buFont typeface="Courier New" panose="02070309020205020404" pitchFamily="49" charset="0"/>
              <a:buChar char="o"/>
            </a:pPr>
            <a:r>
              <a:rPr lang="es-MX" sz="2000" b="1" u="sng" dirty="0"/>
              <a:t>Mercancía</a:t>
            </a:r>
          </a:p>
          <a:p>
            <a:pPr marL="520700" indent="-342900">
              <a:spcBef>
                <a:spcPts val="0"/>
              </a:spcBef>
              <a:buFont typeface="Courier New" panose="02070309020205020404" pitchFamily="49" charset="0"/>
              <a:buChar char="o"/>
            </a:pPr>
            <a:r>
              <a:rPr lang="es-MX" sz="2000" b="1" u="sng" dirty="0"/>
              <a:t>Barcos</a:t>
            </a:r>
          </a:p>
          <a:p>
            <a:pPr marL="520700" indent="-342900">
              <a:spcBef>
                <a:spcPts val="0"/>
              </a:spcBef>
              <a:buFont typeface="Courier New" panose="02070309020205020404" pitchFamily="49" charset="0"/>
              <a:buChar char="o"/>
            </a:pPr>
            <a:r>
              <a:rPr lang="es-MX" sz="2000" b="1" u="sng" dirty="0"/>
              <a:t>Aviones</a:t>
            </a:r>
          </a:p>
          <a:p>
            <a:pPr marL="520700" indent="-342900">
              <a:spcBef>
                <a:spcPts val="0"/>
              </a:spcBef>
              <a:buFont typeface="Courier New" panose="02070309020205020404" pitchFamily="49" charset="0"/>
              <a:buChar char="o"/>
            </a:pPr>
            <a:r>
              <a:rPr lang="es-MX" sz="2000" b="1" u="sng" dirty="0"/>
              <a:t>Hidro</a:t>
            </a:r>
          </a:p>
          <a:p>
            <a:pPr marL="520700" indent="-342900">
              <a:spcBef>
                <a:spcPts val="0"/>
              </a:spcBef>
              <a:buFont typeface="Courier New" panose="02070309020205020404" pitchFamily="49" charset="0"/>
              <a:buChar char="o"/>
            </a:pPr>
            <a:r>
              <a:rPr lang="es-MX" sz="2000" b="1" u="sng" dirty="0"/>
              <a:t>Agrícola</a:t>
            </a:r>
          </a:p>
          <a:p>
            <a:pPr marL="520700" indent="-342900">
              <a:spcBef>
                <a:spcPts val="0"/>
              </a:spcBef>
              <a:buFont typeface="Courier New" panose="02070309020205020404" pitchFamily="49" charset="0"/>
              <a:buChar char="o"/>
            </a:pPr>
            <a:r>
              <a:rPr lang="es-MX" sz="2000" b="1" u="sng" dirty="0">
                <a:solidFill>
                  <a:srgbClr val="FF0000"/>
                </a:solidFill>
              </a:rPr>
              <a:t>Crédito</a:t>
            </a:r>
          </a:p>
          <a:p>
            <a:pPr marL="177800" lvl="0" indent="0" algn="l" rtl="0">
              <a:lnSpc>
                <a:spcPct val="90000"/>
              </a:lnSpc>
              <a:spcBef>
                <a:spcPts val="0"/>
              </a:spcBef>
              <a:spcAft>
                <a:spcPts val="0"/>
              </a:spcAft>
              <a:buClr>
                <a:schemeClr val="dk1"/>
              </a:buClr>
              <a:buSzPts val="2800"/>
              <a:buNone/>
            </a:pPr>
            <a:endParaRPr lang="es-MX" sz="2000" b="1" dirty="0"/>
          </a:p>
          <a:p>
            <a:pPr marL="228600" indent="-50800">
              <a:spcBef>
                <a:spcPts val="0"/>
              </a:spcBef>
              <a:buNone/>
            </a:pPr>
            <a:endParaRPr lang="es-ES" sz="2000" dirty="0"/>
          </a:p>
        </p:txBody>
      </p:sp>
      <p:sp>
        <p:nvSpPr>
          <p:cNvPr id="177" name="Google Shape;177;p5"/>
          <p:cNvSpPr txBox="1">
            <a:spLocks noGrp="1"/>
          </p:cNvSpPr>
          <p:nvPr>
            <p:ph type="body" idx="2"/>
          </p:nvPr>
        </p:nvSpPr>
        <p:spPr>
          <a:xfrm>
            <a:off x="4796924" y="2130390"/>
            <a:ext cx="6560887" cy="4585409"/>
          </a:xfrm>
          <a:prstGeom prst="rect">
            <a:avLst/>
          </a:prstGeom>
          <a:noFill/>
          <a:ln>
            <a:noFill/>
          </a:ln>
        </p:spPr>
        <p:txBody>
          <a:bodyPr spcFirstLastPara="1" wrap="square" lIns="91425" tIns="45700" rIns="91425" bIns="45700" anchor="t" anchorCtr="0">
            <a:noAutofit/>
          </a:bodyPr>
          <a:lstStyle/>
          <a:p>
            <a:pPr marL="0" indent="0" algn="ctr">
              <a:buNone/>
            </a:pPr>
            <a:r>
              <a:rPr lang="es-ES" sz="2000" b="1" dirty="0"/>
              <a:t>Regla: Si la Fecha de emisión = Año de reporte y </a:t>
            </a:r>
            <a:r>
              <a:rPr lang="es-MX" sz="2000" b="1" dirty="0"/>
              <a:t>Prima emitida &gt; 0 entonces Prima retenida &lt;= Prima emitida </a:t>
            </a:r>
            <a:endParaRPr lang="es-ES" sz="2000" b="1" dirty="0"/>
          </a:p>
          <a:p>
            <a:pPr marL="0" indent="0" algn="ctr">
              <a:buNone/>
            </a:pPr>
            <a:endParaRPr lang="es-ES" sz="2000" b="1" dirty="0"/>
          </a:p>
          <a:p>
            <a:pPr marL="0" indent="0" algn="ctr">
              <a:buNone/>
            </a:pPr>
            <a:endParaRPr lang="es-ES" sz="2000" b="1" dirty="0"/>
          </a:p>
          <a:p>
            <a:pPr marL="0" indent="0">
              <a:buNone/>
            </a:pPr>
            <a:r>
              <a:rPr lang="es-MX" sz="2000" dirty="0"/>
              <a:t>Si la fecha de emisión es igual al Año de reporte y la prima emitida es mayor a 0 entonces se </a:t>
            </a:r>
            <a:r>
              <a:rPr lang="es-MX" sz="2000" b="1" dirty="0"/>
              <a:t>deberá</a:t>
            </a:r>
            <a:r>
              <a:rPr lang="es-MX" sz="2000" dirty="0"/>
              <a:t> cumplir que la prima retenida sea menor o igual a la prima emitida.</a:t>
            </a:r>
            <a:endParaRPr lang="es-ES" sz="2000" dirty="0"/>
          </a:p>
        </p:txBody>
      </p:sp>
      <p:sp>
        <p:nvSpPr>
          <p:cNvPr id="178" name="Google Shape;178;p5"/>
          <p:cNvSpPr txBox="1">
            <a:spLocks noGrp="1"/>
          </p:cNvSpPr>
          <p:nvPr>
            <p:ph type="body" idx="3"/>
          </p:nvPr>
        </p:nvSpPr>
        <p:spPr>
          <a:xfrm>
            <a:off x="370114" y="366713"/>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MX" dirty="0"/>
              <a:t>Prima retenida</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27473224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dirty="0"/>
              <a:t>Incendio</a:t>
            </a:r>
          </a:p>
          <a:p>
            <a:pPr marL="520700" indent="-342900">
              <a:spcBef>
                <a:spcPts val="0"/>
              </a:spcBef>
              <a:buFont typeface="Courier New" panose="02070309020205020404" pitchFamily="49" charset="0"/>
              <a:buChar char="o"/>
            </a:pPr>
            <a:r>
              <a:rPr lang="es-MX" sz="2000" dirty="0"/>
              <a:t>Terremoto</a:t>
            </a:r>
          </a:p>
          <a:p>
            <a:pPr marL="520700" indent="-342900">
              <a:spcBef>
                <a:spcPts val="0"/>
              </a:spcBef>
              <a:buFont typeface="Courier New" panose="02070309020205020404" pitchFamily="49" charset="0"/>
              <a:buChar char="o"/>
            </a:pPr>
            <a:r>
              <a:rPr lang="es-MX" sz="2000" dirty="0"/>
              <a:t>CM</a:t>
            </a:r>
          </a:p>
          <a:p>
            <a:pPr marL="520700" indent="-342900">
              <a:spcBef>
                <a:spcPts val="0"/>
              </a:spcBef>
              <a:buFont typeface="Courier New" panose="02070309020205020404" pitchFamily="49" charset="0"/>
              <a:buChar char="o"/>
            </a:pPr>
            <a:r>
              <a:rPr lang="es-MX" sz="2000" dirty="0"/>
              <a:t>CEER</a:t>
            </a:r>
          </a:p>
          <a:p>
            <a:pPr marL="520700" indent="-342900">
              <a:spcBef>
                <a:spcPts val="0"/>
              </a:spcBef>
              <a:buFont typeface="Courier New" panose="02070309020205020404" pitchFamily="49" charset="0"/>
              <a:buChar char="o"/>
            </a:pPr>
            <a:r>
              <a:rPr lang="es-MX" sz="2000" dirty="0"/>
              <a:t>Misceláneos</a:t>
            </a:r>
          </a:p>
          <a:p>
            <a:pPr marL="520700" indent="-342900">
              <a:spcBef>
                <a:spcPts val="0"/>
              </a:spcBef>
              <a:buFont typeface="Courier New" panose="02070309020205020404" pitchFamily="49" charset="0"/>
              <a:buChar char="o"/>
            </a:pPr>
            <a:r>
              <a:rPr lang="es-MX" sz="2000" dirty="0"/>
              <a:t>RC</a:t>
            </a:r>
          </a:p>
          <a:p>
            <a:pPr marL="520700" indent="-342900">
              <a:spcBef>
                <a:spcPts val="0"/>
              </a:spcBef>
              <a:buFont typeface="Courier New" panose="02070309020205020404" pitchFamily="49" charset="0"/>
              <a:buChar char="o"/>
            </a:pPr>
            <a:r>
              <a:rPr lang="es-MX" sz="2000" dirty="0"/>
              <a:t>Mercancía</a:t>
            </a:r>
          </a:p>
          <a:p>
            <a:pPr marL="520700" indent="-342900">
              <a:spcBef>
                <a:spcPts val="0"/>
              </a:spcBef>
              <a:buFont typeface="Courier New" panose="02070309020205020404" pitchFamily="49" charset="0"/>
              <a:buChar char="o"/>
            </a:pPr>
            <a:r>
              <a:rPr lang="es-MX" sz="2000" dirty="0"/>
              <a:t>Barcos</a:t>
            </a:r>
          </a:p>
          <a:p>
            <a:pPr marL="520700" indent="-342900">
              <a:spcBef>
                <a:spcPts val="0"/>
              </a:spcBef>
              <a:buFont typeface="Courier New" panose="02070309020205020404" pitchFamily="49" charset="0"/>
              <a:buChar char="o"/>
            </a:pPr>
            <a:r>
              <a:rPr lang="es-MX" sz="2000" dirty="0"/>
              <a:t>Aviones</a:t>
            </a:r>
          </a:p>
          <a:p>
            <a:pPr marL="520700" indent="-342900">
              <a:spcBef>
                <a:spcPts val="0"/>
              </a:spcBef>
              <a:buFont typeface="Courier New" panose="02070309020205020404" pitchFamily="49" charset="0"/>
              <a:buChar char="o"/>
            </a:pPr>
            <a:r>
              <a:rPr lang="es-MX" sz="2000" b="1" u="sng" dirty="0"/>
              <a:t>Hidro</a:t>
            </a:r>
          </a:p>
          <a:p>
            <a:pPr marL="520700" indent="-342900">
              <a:spcBef>
                <a:spcPts val="0"/>
              </a:spcBef>
              <a:buFont typeface="Courier New" panose="02070309020205020404" pitchFamily="49" charset="0"/>
              <a:buChar char="o"/>
            </a:pPr>
            <a:r>
              <a:rPr lang="es-MX" sz="2000" dirty="0"/>
              <a:t>Agrícola</a:t>
            </a:r>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602481" y="1982313"/>
            <a:ext cx="6739690" cy="3384166"/>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endParaRPr lang="es-ES" sz="2000" dirty="0"/>
          </a:p>
          <a:p>
            <a:pPr marL="228600" indent="-50800">
              <a:spcBef>
                <a:spcPts val="0"/>
              </a:spcBef>
              <a:buNone/>
            </a:pPr>
            <a:r>
              <a:rPr lang="es-ES" sz="2000" b="1" dirty="0"/>
              <a:t>Regla: </a:t>
            </a:r>
            <a:r>
              <a:rPr lang="pt-BR" sz="2000" b="1" dirty="0" err="1"/>
              <a:t>Primera</a:t>
            </a:r>
            <a:r>
              <a:rPr lang="pt-BR" sz="2000" b="1" dirty="0"/>
              <a:t> línea </a:t>
            </a:r>
            <a:r>
              <a:rPr lang="pt-BR" sz="2000" b="1" dirty="0" err="1"/>
              <a:t>del</a:t>
            </a:r>
            <a:r>
              <a:rPr lang="pt-BR" sz="2000" b="1" dirty="0"/>
              <a:t> mar= 1 ó </a:t>
            </a:r>
            <a:r>
              <a:rPr lang="pt-BR" sz="2000" b="1" dirty="0" err="1"/>
              <a:t>Primera</a:t>
            </a:r>
            <a:r>
              <a:rPr lang="pt-BR" sz="2000" b="1" dirty="0"/>
              <a:t> línea </a:t>
            </a:r>
            <a:r>
              <a:rPr lang="pt-BR" sz="2000" b="1" dirty="0" err="1"/>
              <a:t>del</a:t>
            </a:r>
            <a:r>
              <a:rPr lang="pt-BR" sz="2000" b="1" dirty="0"/>
              <a:t> mar = 2</a:t>
            </a:r>
            <a:endParaRPr lang="es-ES" sz="2000" b="1" dirty="0"/>
          </a:p>
          <a:p>
            <a:pPr marL="228600" indent="-50800">
              <a:spcBef>
                <a:spcPts val="0"/>
              </a:spcBef>
              <a:buNone/>
            </a:pPr>
            <a:endParaRPr lang="es-ES" sz="2000" b="1" dirty="0"/>
          </a:p>
          <a:p>
            <a:pPr marL="228600" indent="-50800">
              <a:spcBef>
                <a:spcPts val="0"/>
              </a:spcBef>
              <a:buNone/>
            </a:pPr>
            <a:endParaRPr lang="es-ES" sz="2000" b="1" dirty="0"/>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Primera línea del mar</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
        <p:nvSpPr>
          <p:cNvPr id="8" name="Marcador de contenido 2">
            <a:extLst>
              <a:ext uri="{FF2B5EF4-FFF2-40B4-BE49-F238E27FC236}">
                <a16:creationId xmlns:a16="http://schemas.microsoft.com/office/drawing/2014/main" id="{BF5B89FE-437E-4193-88EA-A6CA608A6622}"/>
              </a:ext>
            </a:extLst>
          </p:cNvPr>
          <p:cNvSpPr txBox="1">
            <a:spLocks/>
          </p:cNvSpPr>
          <p:nvPr/>
        </p:nvSpPr>
        <p:spPr>
          <a:xfrm>
            <a:off x="7096396" y="3922469"/>
            <a:ext cx="2019131" cy="873121"/>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None/>
            </a:pPr>
            <a:r>
              <a:rPr lang="pt-BR" sz="1600" b="1" dirty="0" err="1"/>
              <a:t>Primera</a:t>
            </a:r>
            <a:r>
              <a:rPr lang="pt-BR" sz="1600" b="1" dirty="0"/>
              <a:t> línea </a:t>
            </a:r>
            <a:r>
              <a:rPr lang="pt-BR" sz="1600" b="1" dirty="0" err="1"/>
              <a:t>del</a:t>
            </a:r>
            <a:r>
              <a:rPr lang="pt-BR" sz="1600" b="1" dirty="0"/>
              <a:t> mar</a:t>
            </a:r>
            <a:endParaRPr lang="es-MX" sz="1600" dirty="0"/>
          </a:p>
        </p:txBody>
      </p:sp>
      <p:sp>
        <p:nvSpPr>
          <p:cNvPr id="9" name="Marcador de contenido 2">
            <a:extLst>
              <a:ext uri="{FF2B5EF4-FFF2-40B4-BE49-F238E27FC236}">
                <a16:creationId xmlns:a16="http://schemas.microsoft.com/office/drawing/2014/main" id="{D0DB0121-A223-408D-A092-3D57E13A62FE}"/>
              </a:ext>
            </a:extLst>
          </p:cNvPr>
          <p:cNvSpPr txBox="1">
            <a:spLocks/>
          </p:cNvSpPr>
          <p:nvPr/>
        </p:nvSpPr>
        <p:spPr>
          <a:xfrm>
            <a:off x="6806989" y="4913970"/>
            <a:ext cx="1687251" cy="259117"/>
          </a:xfrm>
          <a:prstGeom prst="rect">
            <a:avLst/>
          </a:prstGeom>
        </p:spPr>
        <p:txBody>
          <a:bodyPr vert="horz" lIns="91440" tIns="45720" rIns="91440" bIns="45720" rtlCol="0" anchor="ctr">
            <a:normAutofit fontScale="92500" lnSpcReduction="1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buNone/>
            </a:pPr>
            <a:r>
              <a:rPr lang="es-MX" sz="1400" dirty="0"/>
              <a:t>Sólo puede ser</a:t>
            </a:r>
          </a:p>
        </p:txBody>
      </p:sp>
      <p:sp>
        <p:nvSpPr>
          <p:cNvPr id="10" name="Marcador de contenido 2">
            <a:extLst>
              <a:ext uri="{FF2B5EF4-FFF2-40B4-BE49-F238E27FC236}">
                <a16:creationId xmlns:a16="http://schemas.microsoft.com/office/drawing/2014/main" id="{4D869116-8924-402E-83B5-5B7EF9A945C6}"/>
              </a:ext>
            </a:extLst>
          </p:cNvPr>
          <p:cNvSpPr txBox="1">
            <a:spLocks/>
          </p:cNvSpPr>
          <p:nvPr/>
        </p:nvSpPr>
        <p:spPr>
          <a:xfrm>
            <a:off x="5565820" y="5192102"/>
            <a:ext cx="1098187" cy="568429"/>
          </a:xfrm>
          <a:prstGeom prst="rect">
            <a:avLst/>
          </a:prstGeom>
          <a:ln>
            <a:solidFill>
              <a:schemeClr val="bg1">
                <a:lumMod val="65000"/>
              </a:schemeClr>
            </a:solidFill>
          </a:ln>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None/>
            </a:pPr>
            <a:r>
              <a:rPr lang="es-MX" sz="1600" dirty="0"/>
              <a:t>1</a:t>
            </a:r>
          </a:p>
        </p:txBody>
      </p:sp>
      <p:sp>
        <p:nvSpPr>
          <p:cNvPr id="13" name="Marcador de contenido 2">
            <a:extLst>
              <a:ext uri="{FF2B5EF4-FFF2-40B4-BE49-F238E27FC236}">
                <a16:creationId xmlns:a16="http://schemas.microsoft.com/office/drawing/2014/main" id="{FDB7EAF7-AA5A-48BC-A1C5-608A90726437}"/>
              </a:ext>
            </a:extLst>
          </p:cNvPr>
          <p:cNvSpPr txBox="1">
            <a:spLocks/>
          </p:cNvSpPr>
          <p:nvPr/>
        </p:nvSpPr>
        <p:spPr>
          <a:xfrm>
            <a:off x="9637296" y="5168007"/>
            <a:ext cx="1353161" cy="640476"/>
          </a:xfrm>
          <a:prstGeom prst="rect">
            <a:avLst/>
          </a:prstGeom>
          <a:ln>
            <a:solidFill>
              <a:schemeClr val="bg1">
                <a:lumMod val="65000"/>
              </a:schemeClr>
            </a:solidFill>
          </a:ln>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None/>
            </a:pPr>
            <a:r>
              <a:rPr lang="es-ES" sz="1600" dirty="0"/>
              <a:t>2</a:t>
            </a:r>
            <a:endParaRPr lang="es-MX" sz="1600" dirty="0"/>
          </a:p>
        </p:txBody>
      </p:sp>
      <p:sp>
        <p:nvSpPr>
          <p:cNvPr id="14" name="Rombo 13">
            <a:extLst>
              <a:ext uri="{FF2B5EF4-FFF2-40B4-BE49-F238E27FC236}">
                <a16:creationId xmlns:a16="http://schemas.microsoft.com/office/drawing/2014/main" id="{927CAFDF-9BAA-4990-89F5-AC92BC6659AB}"/>
              </a:ext>
            </a:extLst>
          </p:cNvPr>
          <p:cNvSpPr/>
          <p:nvPr/>
        </p:nvSpPr>
        <p:spPr>
          <a:xfrm>
            <a:off x="6737744" y="3686448"/>
            <a:ext cx="2662981" cy="1241537"/>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5" name="Conector: angular 14">
            <a:extLst>
              <a:ext uri="{FF2B5EF4-FFF2-40B4-BE49-F238E27FC236}">
                <a16:creationId xmlns:a16="http://schemas.microsoft.com/office/drawing/2014/main" id="{7D145C20-A8BF-4B9F-8961-5DE7B34D14EF}"/>
              </a:ext>
            </a:extLst>
          </p:cNvPr>
          <p:cNvCxnSpPr>
            <a:cxnSpLocks/>
            <a:stCxn id="14" idx="2"/>
            <a:endCxn id="13" idx="1"/>
          </p:cNvCxnSpPr>
          <p:nvPr/>
        </p:nvCxnSpPr>
        <p:spPr>
          <a:xfrm rot="16200000" flipH="1">
            <a:off x="8573135" y="4424084"/>
            <a:ext cx="560260" cy="156806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ector: angular 15">
            <a:extLst>
              <a:ext uri="{FF2B5EF4-FFF2-40B4-BE49-F238E27FC236}">
                <a16:creationId xmlns:a16="http://schemas.microsoft.com/office/drawing/2014/main" id="{D6F5FF07-E6A2-4B3D-99BF-DC7191E485D2}"/>
              </a:ext>
            </a:extLst>
          </p:cNvPr>
          <p:cNvCxnSpPr>
            <a:cxnSpLocks/>
            <a:stCxn id="14" idx="2"/>
            <a:endCxn id="10" idx="3"/>
          </p:cNvCxnSpPr>
          <p:nvPr/>
        </p:nvCxnSpPr>
        <p:spPr>
          <a:xfrm rot="5400000">
            <a:off x="7092455" y="4499537"/>
            <a:ext cx="548332" cy="140522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60528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dirty="0"/>
              <a:t>Incendio</a:t>
            </a:r>
          </a:p>
          <a:p>
            <a:pPr marL="520700" indent="-342900">
              <a:spcBef>
                <a:spcPts val="0"/>
              </a:spcBef>
              <a:buFont typeface="Courier New" panose="02070309020205020404" pitchFamily="49" charset="0"/>
              <a:buChar char="o"/>
            </a:pPr>
            <a:r>
              <a:rPr lang="es-MX" sz="2000" dirty="0"/>
              <a:t>Terremoto</a:t>
            </a:r>
          </a:p>
          <a:p>
            <a:pPr marL="520700" indent="-342900">
              <a:spcBef>
                <a:spcPts val="0"/>
              </a:spcBef>
              <a:buFont typeface="Courier New" panose="02070309020205020404" pitchFamily="49" charset="0"/>
              <a:buChar char="o"/>
            </a:pPr>
            <a:r>
              <a:rPr lang="es-MX" sz="2000" dirty="0"/>
              <a:t>CM</a:t>
            </a:r>
          </a:p>
          <a:p>
            <a:pPr marL="520700" indent="-342900">
              <a:spcBef>
                <a:spcPts val="0"/>
              </a:spcBef>
              <a:buFont typeface="Courier New" panose="02070309020205020404" pitchFamily="49" charset="0"/>
              <a:buChar char="o"/>
            </a:pPr>
            <a:r>
              <a:rPr lang="es-MX" sz="2000" dirty="0"/>
              <a:t>CEER</a:t>
            </a:r>
          </a:p>
          <a:p>
            <a:pPr marL="520700" indent="-342900">
              <a:spcBef>
                <a:spcPts val="0"/>
              </a:spcBef>
              <a:buFont typeface="Courier New" panose="02070309020205020404" pitchFamily="49" charset="0"/>
              <a:buChar char="o"/>
            </a:pPr>
            <a:r>
              <a:rPr lang="es-MX" sz="2000" dirty="0"/>
              <a:t>Misceláneos</a:t>
            </a:r>
          </a:p>
          <a:p>
            <a:pPr marL="520700" indent="-342900">
              <a:spcBef>
                <a:spcPts val="0"/>
              </a:spcBef>
              <a:buFont typeface="Courier New" panose="02070309020205020404" pitchFamily="49" charset="0"/>
              <a:buChar char="o"/>
            </a:pPr>
            <a:r>
              <a:rPr lang="es-MX" sz="2000" dirty="0"/>
              <a:t>RC</a:t>
            </a:r>
          </a:p>
          <a:p>
            <a:pPr marL="520700" indent="-342900">
              <a:spcBef>
                <a:spcPts val="0"/>
              </a:spcBef>
              <a:buFont typeface="Courier New" panose="02070309020205020404" pitchFamily="49" charset="0"/>
              <a:buChar char="o"/>
            </a:pPr>
            <a:r>
              <a:rPr lang="es-MX" sz="2000" b="1" u="sng" dirty="0"/>
              <a:t>Mercancía</a:t>
            </a:r>
          </a:p>
          <a:p>
            <a:pPr marL="520700" indent="-342900">
              <a:spcBef>
                <a:spcPts val="0"/>
              </a:spcBef>
              <a:buFont typeface="Courier New" panose="02070309020205020404" pitchFamily="49" charset="0"/>
              <a:buChar char="o"/>
            </a:pPr>
            <a:r>
              <a:rPr lang="es-MX" sz="2000" dirty="0"/>
              <a:t>Barcos</a:t>
            </a:r>
          </a:p>
          <a:p>
            <a:pPr marL="520700" indent="-342900">
              <a:spcBef>
                <a:spcPts val="0"/>
              </a:spcBef>
              <a:buFont typeface="Courier New" panose="02070309020205020404" pitchFamily="49" charset="0"/>
              <a:buChar char="o"/>
            </a:pPr>
            <a:r>
              <a:rPr lang="es-MX" sz="2000" dirty="0"/>
              <a:t>Aviones</a:t>
            </a:r>
          </a:p>
          <a:p>
            <a:pPr marL="520700" indent="-342900">
              <a:spcBef>
                <a:spcPts val="0"/>
              </a:spcBef>
              <a:buFont typeface="Courier New" panose="02070309020205020404" pitchFamily="49" charset="0"/>
              <a:buChar char="o"/>
            </a:pPr>
            <a:r>
              <a:rPr lang="es-MX" sz="2000" dirty="0"/>
              <a:t>Hidro</a:t>
            </a:r>
          </a:p>
          <a:p>
            <a:pPr marL="520700" indent="-342900">
              <a:spcBef>
                <a:spcPts val="0"/>
              </a:spcBef>
              <a:buFont typeface="Courier New" panose="02070309020205020404" pitchFamily="49" charset="0"/>
              <a:buChar char="o"/>
            </a:pPr>
            <a:r>
              <a:rPr lang="es-MX" sz="2000" dirty="0"/>
              <a:t>Agrícola</a:t>
            </a:r>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602481" y="1982313"/>
            <a:ext cx="6739690" cy="3384166"/>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endParaRPr lang="es-ES" sz="2000" dirty="0"/>
          </a:p>
          <a:p>
            <a:pPr marL="228600" indent="-50800">
              <a:spcBef>
                <a:spcPts val="0"/>
              </a:spcBef>
              <a:buNone/>
            </a:pPr>
            <a:r>
              <a:rPr lang="es-ES" sz="2000" b="1" dirty="0"/>
              <a:t>Regla: Pronóstico &gt;= 0</a:t>
            </a:r>
          </a:p>
          <a:p>
            <a:pPr marL="228600" indent="-50800">
              <a:spcBef>
                <a:spcPts val="0"/>
              </a:spcBef>
              <a:buNone/>
            </a:pPr>
            <a:endParaRPr lang="es-ES" sz="2000" b="1" dirty="0"/>
          </a:p>
          <a:p>
            <a:pPr marL="228600" indent="-50800">
              <a:spcBef>
                <a:spcPts val="0"/>
              </a:spcBef>
              <a:buNone/>
            </a:pPr>
            <a:endParaRPr lang="es-ES" sz="2000" b="1" dirty="0"/>
          </a:p>
          <a:p>
            <a:pPr marL="228600" indent="-50800">
              <a:spcBef>
                <a:spcPts val="0"/>
              </a:spcBef>
              <a:buNone/>
            </a:pPr>
            <a:r>
              <a:rPr lang="es-ES" sz="2000" dirty="0"/>
              <a:t>El Pronóstico debe ser mayor o igual a cero.</a:t>
            </a:r>
            <a:endParaRPr lang="es-MX" sz="2000" dirty="0"/>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Pronóstico</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805426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dirty="0"/>
              <a:t>Incendio</a:t>
            </a:r>
          </a:p>
          <a:p>
            <a:pPr marL="520700" indent="-342900">
              <a:spcBef>
                <a:spcPts val="0"/>
              </a:spcBef>
              <a:buFont typeface="Courier New" panose="02070309020205020404" pitchFamily="49" charset="0"/>
              <a:buChar char="o"/>
            </a:pPr>
            <a:r>
              <a:rPr lang="es-MX" sz="2000" dirty="0"/>
              <a:t>Terremoto</a:t>
            </a:r>
          </a:p>
          <a:p>
            <a:pPr marL="520700" indent="-342900">
              <a:spcBef>
                <a:spcPts val="0"/>
              </a:spcBef>
              <a:buFont typeface="Courier New" panose="02070309020205020404" pitchFamily="49" charset="0"/>
              <a:buChar char="o"/>
            </a:pPr>
            <a:r>
              <a:rPr lang="es-MX" sz="2000" dirty="0"/>
              <a:t>CM</a:t>
            </a:r>
          </a:p>
          <a:p>
            <a:pPr marL="520700" indent="-342900">
              <a:spcBef>
                <a:spcPts val="0"/>
              </a:spcBef>
              <a:buFont typeface="Courier New" panose="02070309020205020404" pitchFamily="49" charset="0"/>
              <a:buChar char="o"/>
            </a:pPr>
            <a:r>
              <a:rPr lang="es-MX" sz="2000" dirty="0"/>
              <a:t>CEER</a:t>
            </a:r>
          </a:p>
          <a:p>
            <a:pPr marL="520700" indent="-342900">
              <a:spcBef>
                <a:spcPts val="0"/>
              </a:spcBef>
              <a:buFont typeface="Courier New" panose="02070309020205020404" pitchFamily="49" charset="0"/>
              <a:buChar char="o"/>
            </a:pPr>
            <a:r>
              <a:rPr lang="es-MX" sz="2000" dirty="0"/>
              <a:t>Misceláneos</a:t>
            </a:r>
          </a:p>
          <a:p>
            <a:pPr marL="520700" indent="-342900">
              <a:spcBef>
                <a:spcPts val="0"/>
              </a:spcBef>
              <a:buFont typeface="Courier New" panose="02070309020205020404" pitchFamily="49" charset="0"/>
              <a:buChar char="o"/>
            </a:pPr>
            <a:r>
              <a:rPr lang="es-MX" sz="2000" dirty="0"/>
              <a:t>RC</a:t>
            </a:r>
          </a:p>
          <a:p>
            <a:pPr marL="520700" indent="-342900">
              <a:spcBef>
                <a:spcPts val="0"/>
              </a:spcBef>
              <a:buFont typeface="Courier New" panose="02070309020205020404" pitchFamily="49" charset="0"/>
              <a:buChar char="o"/>
            </a:pPr>
            <a:r>
              <a:rPr lang="es-MX" sz="2000" b="1" u="sng" dirty="0"/>
              <a:t>Mercancía</a:t>
            </a:r>
          </a:p>
          <a:p>
            <a:pPr marL="520700" indent="-342900">
              <a:spcBef>
                <a:spcPts val="0"/>
              </a:spcBef>
              <a:buFont typeface="Courier New" panose="02070309020205020404" pitchFamily="49" charset="0"/>
              <a:buChar char="o"/>
            </a:pPr>
            <a:r>
              <a:rPr lang="es-MX" sz="2000" dirty="0"/>
              <a:t>Barcos</a:t>
            </a:r>
          </a:p>
          <a:p>
            <a:pPr marL="520700" indent="-342900">
              <a:spcBef>
                <a:spcPts val="0"/>
              </a:spcBef>
              <a:buFont typeface="Courier New" panose="02070309020205020404" pitchFamily="49" charset="0"/>
              <a:buChar char="o"/>
            </a:pPr>
            <a:r>
              <a:rPr lang="es-MX" sz="2000" dirty="0"/>
              <a:t>Aviones</a:t>
            </a:r>
          </a:p>
          <a:p>
            <a:pPr marL="520700" indent="-342900">
              <a:spcBef>
                <a:spcPts val="0"/>
              </a:spcBef>
              <a:buFont typeface="Courier New" panose="02070309020205020404" pitchFamily="49" charset="0"/>
              <a:buChar char="o"/>
            </a:pPr>
            <a:r>
              <a:rPr lang="es-MX" sz="2000" dirty="0"/>
              <a:t>Hidro</a:t>
            </a:r>
          </a:p>
          <a:p>
            <a:pPr marL="520700" indent="-342900">
              <a:spcBef>
                <a:spcPts val="0"/>
              </a:spcBef>
              <a:buFont typeface="Courier New" panose="02070309020205020404" pitchFamily="49" charset="0"/>
              <a:buChar char="o"/>
            </a:pPr>
            <a:r>
              <a:rPr lang="es-MX" sz="2000" dirty="0"/>
              <a:t>Agrícola</a:t>
            </a:r>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602481" y="1982313"/>
            <a:ext cx="6739690" cy="3384166"/>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endParaRPr lang="es-ES" sz="2000" dirty="0"/>
          </a:p>
          <a:p>
            <a:pPr marL="228600" indent="-50800">
              <a:spcBef>
                <a:spcPts val="0"/>
              </a:spcBef>
              <a:buNone/>
            </a:pPr>
            <a:r>
              <a:rPr lang="es-ES" sz="2000" b="1" dirty="0"/>
              <a:t>Regla: Pronóstico &gt; 0 entonces Tipo de seguro = "01"</a:t>
            </a:r>
          </a:p>
          <a:p>
            <a:pPr marL="228600" indent="-50800">
              <a:spcBef>
                <a:spcPts val="0"/>
              </a:spcBef>
              <a:buNone/>
            </a:pPr>
            <a:endParaRPr lang="es-ES" sz="2000" b="1" dirty="0"/>
          </a:p>
          <a:p>
            <a:pPr marL="228600" indent="-50800">
              <a:spcBef>
                <a:spcPts val="0"/>
              </a:spcBef>
              <a:buNone/>
            </a:pPr>
            <a:endParaRPr lang="es-ES" sz="2000" b="1" dirty="0"/>
          </a:p>
          <a:p>
            <a:pPr marL="228600" indent="-50800">
              <a:spcBef>
                <a:spcPts val="0"/>
              </a:spcBef>
              <a:buNone/>
            </a:pPr>
            <a:r>
              <a:rPr lang="es-ES" sz="2000" dirty="0"/>
              <a:t>Si el Pronóstico es mayor a cero entonces el Tipo de seguro debe ser póliza a pronóstico.</a:t>
            </a:r>
            <a:endParaRPr lang="es-MX" sz="2000" dirty="0"/>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Pronóstico</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757798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dirty="0"/>
              <a:t>Incendio</a:t>
            </a:r>
          </a:p>
          <a:p>
            <a:pPr marL="520700" indent="-342900">
              <a:spcBef>
                <a:spcPts val="0"/>
              </a:spcBef>
              <a:buFont typeface="Courier New" panose="02070309020205020404" pitchFamily="49" charset="0"/>
              <a:buChar char="o"/>
            </a:pPr>
            <a:r>
              <a:rPr lang="es-MX" sz="2000" dirty="0"/>
              <a:t>Terremoto</a:t>
            </a:r>
          </a:p>
          <a:p>
            <a:pPr marL="520700" indent="-342900">
              <a:spcBef>
                <a:spcPts val="0"/>
              </a:spcBef>
              <a:buFont typeface="Courier New" panose="02070309020205020404" pitchFamily="49" charset="0"/>
              <a:buChar char="o"/>
            </a:pPr>
            <a:r>
              <a:rPr lang="es-MX" sz="2000" dirty="0"/>
              <a:t>CM</a:t>
            </a:r>
          </a:p>
          <a:p>
            <a:pPr marL="520700" indent="-342900">
              <a:spcBef>
                <a:spcPts val="0"/>
              </a:spcBef>
              <a:buFont typeface="Courier New" panose="02070309020205020404" pitchFamily="49" charset="0"/>
              <a:buChar char="o"/>
            </a:pPr>
            <a:r>
              <a:rPr lang="es-MX" sz="2000" dirty="0"/>
              <a:t>CEER</a:t>
            </a:r>
          </a:p>
          <a:p>
            <a:pPr marL="520700" indent="-342900">
              <a:spcBef>
                <a:spcPts val="0"/>
              </a:spcBef>
              <a:buFont typeface="Courier New" panose="02070309020205020404" pitchFamily="49" charset="0"/>
              <a:buChar char="o"/>
            </a:pPr>
            <a:r>
              <a:rPr lang="es-MX" sz="2000" dirty="0"/>
              <a:t>Misceláneos</a:t>
            </a:r>
          </a:p>
          <a:p>
            <a:pPr marL="520700" indent="-342900">
              <a:spcBef>
                <a:spcPts val="0"/>
              </a:spcBef>
              <a:buFont typeface="Courier New" panose="02070309020205020404" pitchFamily="49" charset="0"/>
              <a:buChar char="o"/>
            </a:pPr>
            <a:r>
              <a:rPr lang="es-MX" sz="2000" dirty="0"/>
              <a:t>RC</a:t>
            </a:r>
          </a:p>
          <a:p>
            <a:pPr marL="520700" indent="-342900">
              <a:spcBef>
                <a:spcPts val="0"/>
              </a:spcBef>
              <a:buFont typeface="Courier New" panose="02070309020205020404" pitchFamily="49" charset="0"/>
              <a:buChar char="o"/>
            </a:pPr>
            <a:r>
              <a:rPr lang="es-MX" sz="2000" dirty="0"/>
              <a:t>Mercancía</a:t>
            </a:r>
          </a:p>
          <a:p>
            <a:pPr marL="520700" indent="-342900">
              <a:spcBef>
                <a:spcPts val="0"/>
              </a:spcBef>
              <a:buFont typeface="Courier New" panose="02070309020205020404" pitchFamily="49" charset="0"/>
              <a:buChar char="o"/>
            </a:pPr>
            <a:r>
              <a:rPr lang="es-MX" sz="2000" dirty="0"/>
              <a:t>Barcos</a:t>
            </a:r>
          </a:p>
          <a:p>
            <a:pPr marL="520700" indent="-342900">
              <a:spcBef>
                <a:spcPts val="0"/>
              </a:spcBef>
              <a:buFont typeface="Courier New" panose="02070309020205020404" pitchFamily="49" charset="0"/>
              <a:buChar char="o"/>
            </a:pPr>
            <a:r>
              <a:rPr lang="es-MX" sz="2000" dirty="0"/>
              <a:t>Aviones</a:t>
            </a:r>
          </a:p>
          <a:p>
            <a:pPr marL="520700" indent="-342900">
              <a:spcBef>
                <a:spcPts val="0"/>
              </a:spcBef>
              <a:buFont typeface="Courier New" panose="02070309020205020404" pitchFamily="49" charset="0"/>
              <a:buChar char="o"/>
            </a:pPr>
            <a:r>
              <a:rPr lang="es-MX" sz="2000" dirty="0"/>
              <a:t>Hidro</a:t>
            </a:r>
          </a:p>
          <a:p>
            <a:pPr marL="520700" indent="-342900">
              <a:spcBef>
                <a:spcPts val="0"/>
              </a:spcBef>
              <a:buFont typeface="Courier New" panose="02070309020205020404" pitchFamily="49" charset="0"/>
              <a:buChar char="o"/>
            </a:pPr>
            <a:r>
              <a:rPr lang="es-MX" sz="2000" b="1" u="sng" dirty="0"/>
              <a:t>Agrícola</a:t>
            </a:r>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5029199" y="1982313"/>
            <a:ext cx="6312971" cy="2513487"/>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endParaRPr lang="es-ES" sz="2000" dirty="0"/>
          </a:p>
          <a:p>
            <a:pPr marL="228600" indent="-50800">
              <a:spcBef>
                <a:spcPts val="0"/>
              </a:spcBef>
              <a:buNone/>
            </a:pPr>
            <a:r>
              <a:rPr lang="es-ES" sz="2000" b="1" dirty="0"/>
              <a:t>Regla: Suma asegurada &gt;= 0</a:t>
            </a:r>
          </a:p>
          <a:p>
            <a:pPr marL="228600" indent="-50800">
              <a:spcBef>
                <a:spcPts val="0"/>
              </a:spcBef>
              <a:buNone/>
            </a:pPr>
            <a:endParaRPr lang="es-ES" sz="2000" b="1" dirty="0"/>
          </a:p>
          <a:p>
            <a:pPr marL="0" indent="0" algn="just">
              <a:buNone/>
            </a:pPr>
            <a:r>
              <a:rPr lang="es-MX" sz="2000" dirty="0"/>
              <a:t>La suma asegurada reportada </a:t>
            </a:r>
            <a:r>
              <a:rPr lang="es-MX" sz="2000" b="1" dirty="0"/>
              <a:t>deberá</a:t>
            </a:r>
            <a:r>
              <a:rPr lang="es-MX" sz="2000" dirty="0"/>
              <a:t> ser mayor o igual que 0, ya que al tener una póliza de seguro se </a:t>
            </a:r>
            <a:r>
              <a:rPr lang="es-MX" sz="2000" b="1" dirty="0"/>
              <a:t>deberá</a:t>
            </a:r>
            <a:r>
              <a:rPr lang="es-MX" sz="2000" dirty="0"/>
              <a:t> tener una suma asegurada.</a:t>
            </a:r>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Suma asegurada</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
        <p:nvSpPr>
          <p:cNvPr id="8" name="Google Shape;177;p5">
            <a:extLst>
              <a:ext uri="{FF2B5EF4-FFF2-40B4-BE49-F238E27FC236}">
                <a16:creationId xmlns:a16="http://schemas.microsoft.com/office/drawing/2014/main" id="{D799099D-021F-4387-80DD-C72D69D4375A}"/>
              </a:ext>
            </a:extLst>
          </p:cNvPr>
          <p:cNvSpPr txBox="1">
            <a:spLocks/>
          </p:cNvSpPr>
          <p:nvPr/>
        </p:nvSpPr>
        <p:spPr>
          <a:xfrm>
            <a:off x="4839475" y="4819301"/>
            <a:ext cx="2588115" cy="117536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buFont typeface="Wingdings 2" pitchFamily="18" charset="2"/>
              <a:buNone/>
            </a:pPr>
            <a:r>
              <a:rPr lang="es-MX" sz="2000" dirty="0"/>
              <a:t>Si tienes una póliza de seguro</a:t>
            </a:r>
          </a:p>
          <a:p>
            <a:pPr marL="0" indent="0">
              <a:buFont typeface="Arial"/>
              <a:buNone/>
            </a:pPr>
            <a:endParaRPr lang="es-ES" sz="2000" b="1" dirty="0"/>
          </a:p>
        </p:txBody>
      </p:sp>
      <p:sp>
        <p:nvSpPr>
          <p:cNvPr id="9" name="Google Shape;177;p5">
            <a:extLst>
              <a:ext uri="{FF2B5EF4-FFF2-40B4-BE49-F238E27FC236}">
                <a16:creationId xmlns:a16="http://schemas.microsoft.com/office/drawing/2014/main" id="{D224A64D-5E9E-4DBF-A3F4-32A5BC7103BA}"/>
              </a:ext>
            </a:extLst>
          </p:cNvPr>
          <p:cNvSpPr txBox="1">
            <a:spLocks/>
          </p:cNvSpPr>
          <p:nvPr/>
        </p:nvSpPr>
        <p:spPr>
          <a:xfrm>
            <a:off x="8753047" y="4845019"/>
            <a:ext cx="2588115" cy="117536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buFont typeface="Wingdings 2" pitchFamily="18" charset="2"/>
              <a:buNone/>
            </a:pPr>
            <a:r>
              <a:rPr lang="es-MX" sz="2000" dirty="0"/>
              <a:t>Tienes una </a:t>
            </a:r>
            <a:r>
              <a:rPr lang="es-MX" sz="2000" b="1" dirty="0"/>
              <a:t>suma</a:t>
            </a:r>
            <a:r>
              <a:rPr lang="es-MX" sz="2000" dirty="0"/>
              <a:t> </a:t>
            </a:r>
            <a:r>
              <a:rPr lang="es-MX" sz="2000" b="1" dirty="0"/>
              <a:t>asegurada</a:t>
            </a:r>
            <a:r>
              <a:rPr lang="es-MX" sz="2000" dirty="0"/>
              <a:t> de la póliza</a:t>
            </a:r>
          </a:p>
          <a:p>
            <a:pPr marL="0" indent="0" algn="ctr">
              <a:buFont typeface="Arial"/>
              <a:buNone/>
            </a:pPr>
            <a:endParaRPr lang="es-ES" sz="2000" b="1" dirty="0"/>
          </a:p>
        </p:txBody>
      </p:sp>
      <p:sp>
        <p:nvSpPr>
          <p:cNvPr id="10" name="Flecha: a la derecha 9">
            <a:extLst>
              <a:ext uri="{FF2B5EF4-FFF2-40B4-BE49-F238E27FC236}">
                <a16:creationId xmlns:a16="http://schemas.microsoft.com/office/drawing/2014/main" id="{C72DE21E-B1DB-4B9C-9E55-3F108BEB7D69}"/>
              </a:ext>
            </a:extLst>
          </p:cNvPr>
          <p:cNvSpPr/>
          <p:nvPr/>
        </p:nvSpPr>
        <p:spPr>
          <a:xfrm>
            <a:off x="7427590" y="5032014"/>
            <a:ext cx="1362004" cy="400685"/>
          </a:xfrm>
          <a:prstGeom prst="rightArrow">
            <a:avLst/>
          </a:prstGeom>
          <a:solidFill>
            <a:schemeClr val="tx2">
              <a:lumMod val="2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4567552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dirty="0"/>
              <a:t>Incendio</a:t>
            </a:r>
          </a:p>
          <a:p>
            <a:pPr marL="520700" indent="-342900">
              <a:spcBef>
                <a:spcPts val="0"/>
              </a:spcBef>
              <a:buFont typeface="Courier New" panose="02070309020205020404" pitchFamily="49" charset="0"/>
              <a:buChar char="o"/>
            </a:pPr>
            <a:r>
              <a:rPr lang="es-MX" sz="2000" dirty="0"/>
              <a:t>Terremoto</a:t>
            </a:r>
          </a:p>
          <a:p>
            <a:pPr marL="520700" indent="-342900">
              <a:spcBef>
                <a:spcPts val="0"/>
              </a:spcBef>
              <a:buFont typeface="Courier New" panose="02070309020205020404" pitchFamily="49" charset="0"/>
              <a:buChar char="o"/>
            </a:pPr>
            <a:r>
              <a:rPr lang="es-MX" sz="2000" dirty="0"/>
              <a:t>CM</a:t>
            </a:r>
          </a:p>
          <a:p>
            <a:pPr marL="520700" indent="-342900">
              <a:spcBef>
                <a:spcPts val="0"/>
              </a:spcBef>
              <a:buFont typeface="Courier New" panose="02070309020205020404" pitchFamily="49" charset="0"/>
              <a:buChar char="o"/>
            </a:pPr>
            <a:r>
              <a:rPr lang="es-MX" sz="2000" dirty="0"/>
              <a:t>CEER</a:t>
            </a:r>
          </a:p>
          <a:p>
            <a:pPr marL="520700" indent="-342900">
              <a:spcBef>
                <a:spcPts val="0"/>
              </a:spcBef>
              <a:buFont typeface="Courier New" panose="02070309020205020404" pitchFamily="49" charset="0"/>
              <a:buChar char="o"/>
            </a:pPr>
            <a:r>
              <a:rPr lang="es-MX" sz="2000" dirty="0"/>
              <a:t>Misceláneos</a:t>
            </a:r>
          </a:p>
          <a:p>
            <a:pPr marL="520700" indent="-342900">
              <a:spcBef>
                <a:spcPts val="0"/>
              </a:spcBef>
              <a:buFont typeface="Courier New" panose="02070309020205020404" pitchFamily="49" charset="0"/>
              <a:buChar char="o"/>
            </a:pPr>
            <a:r>
              <a:rPr lang="es-MX" sz="2000" dirty="0"/>
              <a:t>RC</a:t>
            </a:r>
          </a:p>
          <a:p>
            <a:pPr marL="520700" indent="-342900">
              <a:spcBef>
                <a:spcPts val="0"/>
              </a:spcBef>
              <a:buFont typeface="Courier New" panose="02070309020205020404" pitchFamily="49" charset="0"/>
              <a:buChar char="o"/>
            </a:pPr>
            <a:r>
              <a:rPr lang="es-MX" sz="2000" dirty="0"/>
              <a:t>Mercancía</a:t>
            </a:r>
          </a:p>
          <a:p>
            <a:pPr marL="520700" indent="-342900">
              <a:spcBef>
                <a:spcPts val="0"/>
              </a:spcBef>
              <a:buFont typeface="Courier New" panose="02070309020205020404" pitchFamily="49" charset="0"/>
              <a:buChar char="o"/>
            </a:pPr>
            <a:r>
              <a:rPr lang="es-MX" sz="2000" dirty="0"/>
              <a:t>Barcos</a:t>
            </a:r>
          </a:p>
          <a:p>
            <a:pPr marL="520700" indent="-342900">
              <a:spcBef>
                <a:spcPts val="0"/>
              </a:spcBef>
              <a:buFont typeface="Courier New" panose="02070309020205020404" pitchFamily="49" charset="0"/>
              <a:buChar char="o"/>
            </a:pPr>
            <a:r>
              <a:rPr lang="es-MX" sz="2000" dirty="0"/>
              <a:t>Aviones</a:t>
            </a:r>
          </a:p>
          <a:p>
            <a:pPr marL="520700" indent="-342900">
              <a:spcBef>
                <a:spcPts val="0"/>
              </a:spcBef>
              <a:buFont typeface="Courier New" panose="02070309020205020404" pitchFamily="49" charset="0"/>
              <a:buChar char="o"/>
            </a:pPr>
            <a:r>
              <a:rPr lang="es-MX" sz="2000" dirty="0"/>
              <a:t>Hidro</a:t>
            </a:r>
          </a:p>
          <a:p>
            <a:pPr marL="520700" indent="-342900">
              <a:spcBef>
                <a:spcPts val="0"/>
              </a:spcBef>
              <a:buFont typeface="Courier New" panose="02070309020205020404" pitchFamily="49" charset="0"/>
              <a:buChar char="o"/>
            </a:pPr>
            <a:r>
              <a:rPr lang="es-MX" sz="2000" b="1" u="sng" dirty="0"/>
              <a:t>Agrícola</a:t>
            </a:r>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5029199" y="1982313"/>
            <a:ext cx="6312971" cy="4319457"/>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endParaRPr lang="es-ES" sz="2000" dirty="0"/>
          </a:p>
          <a:p>
            <a:pPr marL="228600" indent="-50800">
              <a:spcBef>
                <a:spcPts val="0"/>
              </a:spcBef>
              <a:buNone/>
            </a:pPr>
            <a:r>
              <a:rPr lang="es-ES" sz="2000" b="1" dirty="0"/>
              <a:t>Regla: Si Suma asegurada = 0 y Fecha de cancelación &lt;&gt; vacío entonces  Estatus = ("03", "04") </a:t>
            </a:r>
          </a:p>
          <a:p>
            <a:pPr marL="228600" indent="-50800">
              <a:spcBef>
                <a:spcPts val="0"/>
              </a:spcBef>
              <a:buNone/>
            </a:pPr>
            <a:endParaRPr lang="es-ES" sz="2000" b="1" dirty="0"/>
          </a:p>
          <a:p>
            <a:pPr marL="228600" indent="-50800">
              <a:spcBef>
                <a:spcPts val="0"/>
              </a:spcBef>
              <a:buNone/>
            </a:pPr>
            <a:endParaRPr lang="es-ES" sz="2000" b="1" dirty="0"/>
          </a:p>
          <a:p>
            <a:pPr marL="0" indent="0">
              <a:buNone/>
            </a:pPr>
            <a:r>
              <a:rPr lang="es-ES" sz="2000" dirty="0"/>
              <a:t>Si la Suma asegurada es igual a cero y la Fecha de cancelación es diferente de vacío entonces el Estatus </a:t>
            </a:r>
            <a:r>
              <a:rPr lang="es-ES" sz="2000" b="1" dirty="0"/>
              <a:t>deberá</a:t>
            </a:r>
            <a:r>
              <a:rPr lang="es-ES" sz="2000" dirty="0"/>
              <a:t> ser igual a Póliza Cancelada desde Origen (03) o Póliza Cancelada durante la Vigencia (04).</a:t>
            </a:r>
            <a:endParaRPr lang="es-MX" sz="2000" dirty="0"/>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Suma asegurada </a:t>
            </a:r>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3441885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dirty="0"/>
              <a:t>Incendio</a:t>
            </a:r>
          </a:p>
          <a:p>
            <a:pPr marL="520700" indent="-342900">
              <a:spcBef>
                <a:spcPts val="0"/>
              </a:spcBef>
              <a:buFont typeface="Courier New" panose="02070309020205020404" pitchFamily="49" charset="0"/>
              <a:buChar char="o"/>
            </a:pPr>
            <a:r>
              <a:rPr lang="es-MX" sz="2000" dirty="0"/>
              <a:t>Terremoto</a:t>
            </a:r>
          </a:p>
          <a:p>
            <a:pPr marL="520700" indent="-342900">
              <a:spcBef>
                <a:spcPts val="0"/>
              </a:spcBef>
              <a:buFont typeface="Courier New" panose="02070309020205020404" pitchFamily="49" charset="0"/>
              <a:buChar char="o"/>
            </a:pPr>
            <a:r>
              <a:rPr lang="es-MX" sz="2000" dirty="0"/>
              <a:t>CM</a:t>
            </a:r>
          </a:p>
          <a:p>
            <a:pPr marL="520700" indent="-342900">
              <a:spcBef>
                <a:spcPts val="0"/>
              </a:spcBef>
              <a:buFont typeface="Courier New" panose="02070309020205020404" pitchFamily="49" charset="0"/>
              <a:buChar char="o"/>
            </a:pPr>
            <a:r>
              <a:rPr lang="es-MX" sz="2000" dirty="0"/>
              <a:t>CEER</a:t>
            </a:r>
          </a:p>
          <a:p>
            <a:pPr marL="520700" indent="-342900">
              <a:spcBef>
                <a:spcPts val="0"/>
              </a:spcBef>
              <a:buFont typeface="Courier New" panose="02070309020205020404" pitchFamily="49" charset="0"/>
              <a:buChar char="o"/>
            </a:pPr>
            <a:r>
              <a:rPr lang="es-MX" sz="2000" dirty="0"/>
              <a:t>Misceláneos</a:t>
            </a:r>
          </a:p>
          <a:p>
            <a:pPr marL="520700" indent="-342900">
              <a:spcBef>
                <a:spcPts val="0"/>
              </a:spcBef>
              <a:buFont typeface="Courier New" panose="02070309020205020404" pitchFamily="49" charset="0"/>
              <a:buChar char="o"/>
            </a:pPr>
            <a:r>
              <a:rPr lang="es-MX" sz="2000" b="1" u="sng" dirty="0"/>
              <a:t>RC</a:t>
            </a:r>
          </a:p>
          <a:p>
            <a:pPr marL="520700" indent="-342900">
              <a:spcBef>
                <a:spcPts val="0"/>
              </a:spcBef>
              <a:buFont typeface="Courier New" panose="02070309020205020404" pitchFamily="49" charset="0"/>
              <a:buChar char="o"/>
            </a:pPr>
            <a:r>
              <a:rPr lang="es-MX" sz="2000" dirty="0"/>
              <a:t>Mercancía</a:t>
            </a:r>
          </a:p>
          <a:p>
            <a:pPr marL="520700" indent="-342900">
              <a:spcBef>
                <a:spcPts val="0"/>
              </a:spcBef>
              <a:buFont typeface="Courier New" panose="02070309020205020404" pitchFamily="49" charset="0"/>
              <a:buChar char="o"/>
            </a:pPr>
            <a:r>
              <a:rPr lang="es-MX" sz="2000" dirty="0"/>
              <a:t>Barcos</a:t>
            </a:r>
          </a:p>
          <a:p>
            <a:pPr marL="520700" indent="-342900">
              <a:spcBef>
                <a:spcPts val="0"/>
              </a:spcBef>
              <a:buFont typeface="Courier New" panose="02070309020205020404" pitchFamily="49" charset="0"/>
              <a:buChar char="o"/>
            </a:pPr>
            <a:r>
              <a:rPr lang="es-MX" sz="2000" dirty="0"/>
              <a:t>Aviones</a:t>
            </a:r>
          </a:p>
          <a:p>
            <a:pPr marL="520700" indent="-342900">
              <a:spcBef>
                <a:spcPts val="0"/>
              </a:spcBef>
              <a:buFont typeface="Courier New" panose="02070309020205020404" pitchFamily="49" charset="0"/>
              <a:buChar char="o"/>
            </a:pPr>
            <a:r>
              <a:rPr lang="es-MX" sz="2000" dirty="0"/>
              <a:t>Hidro</a:t>
            </a:r>
          </a:p>
          <a:p>
            <a:pPr marL="520700" indent="-342900">
              <a:spcBef>
                <a:spcPts val="0"/>
              </a:spcBef>
              <a:buFont typeface="Courier New" panose="02070309020205020404" pitchFamily="49" charset="0"/>
              <a:buChar char="o"/>
            </a:pPr>
            <a:r>
              <a:rPr lang="es-MX" sz="2000" dirty="0"/>
              <a:t>Agrícola</a:t>
            </a:r>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5029199" y="1982313"/>
            <a:ext cx="6312971" cy="2513487"/>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endParaRPr lang="es-ES" sz="2000" dirty="0"/>
          </a:p>
          <a:p>
            <a:pPr marL="228600" indent="-50800">
              <a:spcBef>
                <a:spcPts val="0"/>
              </a:spcBef>
              <a:buNone/>
            </a:pPr>
            <a:r>
              <a:rPr lang="es-ES" sz="2000" b="1" dirty="0"/>
              <a:t>Regla: Suma asegurada LUC1 &gt; 0</a:t>
            </a:r>
          </a:p>
          <a:p>
            <a:pPr marL="228600" indent="-50800">
              <a:spcBef>
                <a:spcPts val="0"/>
              </a:spcBef>
              <a:buNone/>
            </a:pPr>
            <a:endParaRPr lang="es-ES" sz="2000" b="1" dirty="0"/>
          </a:p>
          <a:p>
            <a:pPr marL="0" indent="0">
              <a:buNone/>
            </a:pPr>
            <a:r>
              <a:rPr lang="es-ES" sz="2000" dirty="0"/>
              <a:t>La suma asegurada de límite único combinado 1 </a:t>
            </a:r>
            <a:r>
              <a:rPr lang="es-ES" sz="2000" b="1" dirty="0"/>
              <a:t>deberá</a:t>
            </a:r>
            <a:r>
              <a:rPr lang="es-ES" sz="2000" dirty="0"/>
              <a:t> ser mayor a cero.</a:t>
            </a:r>
            <a:endParaRPr lang="es-MX" sz="2000" dirty="0"/>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Suma asegurada LUC 1</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28434500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dirty="0"/>
              <a:t>Incendio</a:t>
            </a:r>
          </a:p>
          <a:p>
            <a:pPr marL="520700" indent="-342900">
              <a:spcBef>
                <a:spcPts val="0"/>
              </a:spcBef>
              <a:buFont typeface="Courier New" panose="02070309020205020404" pitchFamily="49" charset="0"/>
              <a:buChar char="o"/>
            </a:pPr>
            <a:r>
              <a:rPr lang="es-MX" sz="2000" dirty="0"/>
              <a:t>Terremoto</a:t>
            </a:r>
          </a:p>
          <a:p>
            <a:pPr marL="520700" indent="-342900">
              <a:spcBef>
                <a:spcPts val="0"/>
              </a:spcBef>
              <a:buFont typeface="Courier New" panose="02070309020205020404" pitchFamily="49" charset="0"/>
              <a:buChar char="o"/>
            </a:pPr>
            <a:r>
              <a:rPr lang="es-MX" sz="2000" dirty="0"/>
              <a:t>CM</a:t>
            </a:r>
          </a:p>
          <a:p>
            <a:pPr marL="520700" indent="-342900">
              <a:spcBef>
                <a:spcPts val="0"/>
              </a:spcBef>
              <a:buFont typeface="Courier New" panose="02070309020205020404" pitchFamily="49" charset="0"/>
              <a:buChar char="o"/>
            </a:pPr>
            <a:r>
              <a:rPr lang="es-MX" sz="2000" dirty="0"/>
              <a:t>CEER</a:t>
            </a:r>
          </a:p>
          <a:p>
            <a:pPr marL="520700" indent="-342900">
              <a:spcBef>
                <a:spcPts val="0"/>
              </a:spcBef>
              <a:buFont typeface="Courier New" panose="02070309020205020404" pitchFamily="49" charset="0"/>
              <a:buChar char="o"/>
            </a:pPr>
            <a:r>
              <a:rPr lang="es-MX" sz="2000" dirty="0"/>
              <a:t>Misceláneos</a:t>
            </a:r>
          </a:p>
          <a:p>
            <a:pPr marL="520700" indent="-342900">
              <a:spcBef>
                <a:spcPts val="0"/>
              </a:spcBef>
              <a:buFont typeface="Courier New" panose="02070309020205020404" pitchFamily="49" charset="0"/>
              <a:buChar char="o"/>
            </a:pPr>
            <a:r>
              <a:rPr lang="es-MX" sz="2000" b="1" u="sng" dirty="0"/>
              <a:t>RC</a:t>
            </a:r>
          </a:p>
          <a:p>
            <a:pPr marL="520700" indent="-342900">
              <a:spcBef>
                <a:spcPts val="0"/>
              </a:spcBef>
              <a:buFont typeface="Courier New" panose="02070309020205020404" pitchFamily="49" charset="0"/>
              <a:buChar char="o"/>
            </a:pPr>
            <a:r>
              <a:rPr lang="es-MX" sz="2000" dirty="0"/>
              <a:t>Mercancía</a:t>
            </a:r>
          </a:p>
          <a:p>
            <a:pPr marL="520700" indent="-342900">
              <a:spcBef>
                <a:spcPts val="0"/>
              </a:spcBef>
              <a:buFont typeface="Courier New" panose="02070309020205020404" pitchFamily="49" charset="0"/>
              <a:buChar char="o"/>
            </a:pPr>
            <a:r>
              <a:rPr lang="es-MX" sz="2000" dirty="0"/>
              <a:t>Barcos</a:t>
            </a:r>
          </a:p>
          <a:p>
            <a:pPr marL="520700" indent="-342900">
              <a:spcBef>
                <a:spcPts val="0"/>
              </a:spcBef>
              <a:buFont typeface="Courier New" panose="02070309020205020404" pitchFamily="49" charset="0"/>
              <a:buChar char="o"/>
            </a:pPr>
            <a:r>
              <a:rPr lang="es-MX" sz="2000" dirty="0"/>
              <a:t>Aviones</a:t>
            </a:r>
          </a:p>
          <a:p>
            <a:pPr marL="520700" indent="-342900">
              <a:spcBef>
                <a:spcPts val="0"/>
              </a:spcBef>
              <a:buFont typeface="Courier New" panose="02070309020205020404" pitchFamily="49" charset="0"/>
              <a:buChar char="o"/>
            </a:pPr>
            <a:r>
              <a:rPr lang="es-MX" sz="2000" dirty="0"/>
              <a:t>Hidro</a:t>
            </a:r>
          </a:p>
          <a:p>
            <a:pPr marL="520700" indent="-342900">
              <a:spcBef>
                <a:spcPts val="0"/>
              </a:spcBef>
              <a:buFont typeface="Courier New" panose="02070309020205020404" pitchFamily="49" charset="0"/>
              <a:buChar char="o"/>
            </a:pPr>
            <a:r>
              <a:rPr lang="es-MX" sz="2000" dirty="0"/>
              <a:t>Agrícola</a:t>
            </a:r>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5029199" y="1982313"/>
            <a:ext cx="6312971" cy="2513487"/>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endParaRPr lang="es-ES" sz="2000" dirty="0"/>
          </a:p>
          <a:p>
            <a:pPr marL="228600" indent="-50800">
              <a:spcBef>
                <a:spcPts val="0"/>
              </a:spcBef>
              <a:buNone/>
            </a:pPr>
            <a:r>
              <a:rPr lang="es-ES" sz="2000" b="1" dirty="0"/>
              <a:t>Regla: Suma asegurada LUC2 &gt;= 0</a:t>
            </a:r>
          </a:p>
          <a:p>
            <a:pPr marL="228600" indent="-50800">
              <a:spcBef>
                <a:spcPts val="0"/>
              </a:spcBef>
              <a:buNone/>
            </a:pPr>
            <a:endParaRPr lang="es-ES" sz="2000" b="1" dirty="0"/>
          </a:p>
          <a:p>
            <a:pPr marL="0" indent="0">
              <a:buNone/>
            </a:pPr>
            <a:r>
              <a:rPr lang="es-ES" sz="2000" dirty="0"/>
              <a:t>La suma asegurada de límite único combinado 2 </a:t>
            </a:r>
            <a:r>
              <a:rPr lang="es-ES" sz="2000" b="1" dirty="0"/>
              <a:t>deberá</a:t>
            </a:r>
            <a:r>
              <a:rPr lang="es-ES" sz="2000" dirty="0"/>
              <a:t> ser mayor o igual a cero.</a:t>
            </a:r>
            <a:endParaRPr lang="es-MX" sz="2000" dirty="0"/>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Suma asegurada LUC 2</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27810991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dirty="0"/>
              <a:t>Incendio</a:t>
            </a:r>
          </a:p>
          <a:p>
            <a:pPr marL="520700" indent="-342900">
              <a:spcBef>
                <a:spcPts val="0"/>
              </a:spcBef>
              <a:buFont typeface="Courier New" panose="02070309020205020404" pitchFamily="49" charset="0"/>
              <a:buChar char="o"/>
            </a:pPr>
            <a:r>
              <a:rPr lang="es-MX" sz="2000" dirty="0"/>
              <a:t>Terremoto</a:t>
            </a:r>
          </a:p>
          <a:p>
            <a:pPr marL="520700" indent="-342900">
              <a:spcBef>
                <a:spcPts val="0"/>
              </a:spcBef>
              <a:buFont typeface="Courier New" panose="02070309020205020404" pitchFamily="49" charset="0"/>
              <a:buChar char="o"/>
            </a:pPr>
            <a:r>
              <a:rPr lang="es-MX" sz="2000" dirty="0"/>
              <a:t>CM</a:t>
            </a:r>
          </a:p>
          <a:p>
            <a:pPr marL="520700" indent="-342900">
              <a:spcBef>
                <a:spcPts val="0"/>
              </a:spcBef>
              <a:buFont typeface="Courier New" panose="02070309020205020404" pitchFamily="49" charset="0"/>
              <a:buChar char="o"/>
            </a:pPr>
            <a:r>
              <a:rPr lang="es-MX" sz="2000" dirty="0"/>
              <a:t>CEER</a:t>
            </a:r>
          </a:p>
          <a:p>
            <a:pPr marL="520700" indent="-342900">
              <a:spcBef>
                <a:spcPts val="0"/>
              </a:spcBef>
              <a:buFont typeface="Courier New" panose="02070309020205020404" pitchFamily="49" charset="0"/>
              <a:buChar char="o"/>
            </a:pPr>
            <a:r>
              <a:rPr lang="es-MX" sz="2000" dirty="0"/>
              <a:t>Misceláneos</a:t>
            </a:r>
          </a:p>
          <a:p>
            <a:pPr marL="520700" indent="-342900">
              <a:spcBef>
                <a:spcPts val="0"/>
              </a:spcBef>
              <a:buFont typeface="Courier New" panose="02070309020205020404" pitchFamily="49" charset="0"/>
              <a:buChar char="o"/>
            </a:pPr>
            <a:r>
              <a:rPr lang="es-MX" sz="2000" dirty="0"/>
              <a:t>RC</a:t>
            </a:r>
          </a:p>
          <a:p>
            <a:pPr marL="520700" indent="-342900">
              <a:spcBef>
                <a:spcPts val="0"/>
              </a:spcBef>
              <a:buFont typeface="Courier New" panose="02070309020205020404" pitchFamily="49" charset="0"/>
              <a:buChar char="o"/>
            </a:pPr>
            <a:r>
              <a:rPr lang="es-MX" sz="2000" dirty="0"/>
              <a:t>Mercancía</a:t>
            </a:r>
          </a:p>
          <a:p>
            <a:pPr marL="520700" indent="-342900">
              <a:spcBef>
                <a:spcPts val="0"/>
              </a:spcBef>
              <a:buFont typeface="Courier New" panose="02070309020205020404" pitchFamily="49" charset="0"/>
              <a:buChar char="o"/>
            </a:pPr>
            <a:r>
              <a:rPr lang="es-MX" sz="2000" dirty="0"/>
              <a:t>Barcos</a:t>
            </a:r>
          </a:p>
          <a:p>
            <a:pPr marL="520700" indent="-342900">
              <a:spcBef>
                <a:spcPts val="0"/>
              </a:spcBef>
              <a:buFont typeface="Courier New" panose="02070309020205020404" pitchFamily="49" charset="0"/>
              <a:buChar char="o"/>
            </a:pPr>
            <a:r>
              <a:rPr lang="es-MX" sz="2000" dirty="0"/>
              <a:t>Aviones</a:t>
            </a:r>
          </a:p>
          <a:p>
            <a:pPr marL="520700" indent="-342900">
              <a:spcBef>
                <a:spcPts val="0"/>
              </a:spcBef>
              <a:buFont typeface="Courier New" panose="02070309020205020404" pitchFamily="49" charset="0"/>
              <a:buChar char="o"/>
            </a:pPr>
            <a:r>
              <a:rPr lang="es-MX" sz="2000" dirty="0"/>
              <a:t>Hidro</a:t>
            </a:r>
          </a:p>
          <a:p>
            <a:pPr marL="520700" indent="-342900">
              <a:spcBef>
                <a:spcPts val="0"/>
              </a:spcBef>
              <a:buFont typeface="Courier New" panose="02070309020205020404" pitchFamily="49" charset="0"/>
              <a:buChar char="o"/>
            </a:pPr>
            <a:r>
              <a:rPr lang="es-MX" sz="2000" b="1" u="sng" dirty="0"/>
              <a:t>Agrícola</a:t>
            </a:r>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602481" y="1982313"/>
            <a:ext cx="6739690" cy="3384166"/>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endParaRPr lang="es-ES" sz="2000" dirty="0"/>
          </a:p>
          <a:p>
            <a:pPr marL="228600" indent="-50800">
              <a:spcBef>
                <a:spcPts val="0"/>
              </a:spcBef>
              <a:buNone/>
            </a:pPr>
            <a:r>
              <a:rPr lang="es-ES" sz="2000" b="1" dirty="0"/>
              <a:t>Regla: Si Tipo de seguro = "01" entonces Superficie asegurada &gt; 0</a:t>
            </a:r>
          </a:p>
          <a:p>
            <a:pPr marL="228600" indent="-50800">
              <a:spcBef>
                <a:spcPts val="0"/>
              </a:spcBef>
              <a:buNone/>
            </a:pPr>
            <a:endParaRPr lang="es-ES" sz="2000" b="1" dirty="0"/>
          </a:p>
          <a:p>
            <a:pPr marL="228600" indent="-50800">
              <a:spcBef>
                <a:spcPts val="0"/>
              </a:spcBef>
              <a:buNone/>
            </a:pPr>
            <a:r>
              <a:rPr lang="es-ES" sz="2000" dirty="0"/>
              <a:t>Si el Tipo de Seguro es agrícola (01) entonces la Superficie Asegurada </a:t>
            </a:r>
            <a:r>
              <a:rPr lang="es-ES" sz="2000" b="1" dirty="0"/>
              <a:t>deberá</a:t>
            </a:r>
            <a:r>
              <a:rPr lang="es-ES" sz="2000" dirty="0"/>
              <a:t> ser mayor a cero.</a:t>
            </a:r>
            <a:endParaRPr lang="es-MX" sz="2000" dirty="0"/>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Superficie asegurada</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33353098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dirty="0"/>
              <a:t>Incendio</a:t>
            </a:r>
          </a:p>
          <a:p>
            <a:pPr marL="520700" indent="-342900">
              <a:spcBef>
                <a:spcPts val="0"/>
              </a:spcBef>
              <a:buFont typeface="Courier New" panose="02070309020205020404" pitchFamily="49" charset="0"/>
              <a:buChar char="o"/>
            </a:pPr>
            <a:r>
              <a:rPr lang="es-MX" sz="2000" dirty="0"/>
              <a:t>Terremoto</a:t>
            </a:r>
          </a:p>
          <a:p>
            <a:pPr marL="520700" indent="-342900">
              <a:spcBef>
                <a:spcPts val="0"/>
              </a:spcBef>
              <a:buFont typeface="Courier New" panose="02070309020205020404" pitchFamily="49" charset="0"/>
              <a:buChar char="o"/>
            </a:pPr>
            <a:r>
              <a:rPr lang="es-MX" sz="2000" dirty="0"/>
              <a:t>CM</a:t>
            </a:r>
          </a:p>
          <a:p>
            <a:pPr marL="520700" indent="-342900">
              <a:spcBef>
                <a:spcPts val="0"/>
              </a:spcBef>
              <a:buFont typeface="Courier New" panose="02070309020205020404" pitchFamily="49" charset="0"/>
              <a:buChar char="o"/>
            </a:pPr>
            <a:r>
              <a:rPr lang="es-MX" sz="2000" dirty="0"/>
              <a:t>CEER</a:t>
            </a:r>
          </a:p>
          <a:p>
            <a:pPr marL="520700" indent="-342900">
              <a:spcBef>
                <a:spcPts val="0"/>
              </a:spcBef>
              <a:buFont typeface="Courier New" panose="02070309020205020404" pitchFamily="49" charset="0"/>
              <a:buChar char="o"/>
            </a:pPr>
            <a:r>
              <a:rPr lang="es-MX" sz="2000" dirty="0"/>
              <a:t>Misceláneos</a:t>
            </a:r>
          </a:p>
          <a:p>
            <a:pPr marL="520700" indent="-342900">
              <a:spcBef>
                <a:spcPts val="0"/>
              </a:spcBef>
              <a:buFont typeface="Courier New" panose="02070309020205020404" pitchFamily="49" charset="0"/>
              <a:buChar char="o"/>
            </a:pPr>
            <a:r>
              <a:rPr lang="es-MX" sz="2000" dirty="0"/>
              <a:t>RC</a:t>
            </a:r>
          </a:p>
          <a:p>
            <a:pPr marL="520700" indent="-342900">
              <a:spcBef>
                <a:spcPts val="0"/>
              </a:spcBef>
              <a:buFont typeface="Courier New" panose="02070309020205020404" pitchFamily="49" charset="0"/>
              <a:buChar char="o"/>
            </a:pPr>
            <a:r>
              <a:rPr lang="es-MX" sz="2000" dirty="0"/>
              <a:t>Mercancía</a:t>
            </a:r>
          </a:p>
          <a:p>
            <a:pPr marL="520700" indent="-342900">
              <a:spcBef>
                <a:spcPts val="0"/>
              </a:spcBef>
              <a:buFont typeface="Courier New" panose="02070309020205020404" pitchFamily="49" charset="0"/>
              <a:buChar char="o"/>
            </a:pPr>
            <a:r>
              <a:rPr lang="es-MX" sz="2000" dirty="0"/>
              <a:t>Barcos</a:t>
            </a:r>
          </a:p>
          <a:p>
            <a:pPr marL="520700" indent="-342900">
              <a:spcBef>
                <a:spcPts val="0"/>
              </a:spcBef>
              <a:buFont typeface="Courier New" panose="02070309020205020404" pitchFamily="49" charset="0"/>
              <a:buChar char="o"/>
            </a:pPr>
            <a:r>
              <a:rPr lang="es-MX" sz="2000" dirty="0"/>
              <a:t>Aviones</a:t>
            </a:r>
          </a:p>
          <a:p>
            <a:pPr marL="520700" indent="-342900">
              <a:spcBef>
                <a:spcPts val="0"/>
              </a:spcBef>
              <a:buFont typeface="Courier New" panose="02070309020205020404" pitchFamily="49" charset="0"/>
              <a:buChar char="o"/>
            </a:pPr>
            <a:r>
              <a:rPr lang="es-MX" sz="2000" dirty="0"/>
              <a:t>Hidro</a:t>
            </a:r>
          </a:p>
          <a:p>
            <a:pPr marL="520700" indent="-342900">
              <a:spcBef>
                <a:spcPts val="0"/>
              </a:spcBef>
              <a:buFont typeface="Courier New" panose="02070309020205020404" pitchFamily="49" charset="0"/>
              <a:buChar char="o"/>
            </a:pPr>
            <a:r>
              <a:rPr lang="es-MX" sz="2000" b="1" u="sng" dirty="0"/>
              <a:t>Agrícola</a:t>
            </a:r>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602481" y="1982313"/>
            <a:ext cx="6739690" cy="3384166"/>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endParaRPr lang="es-ES" sz="2000" dirty="0"/>
          </a:p>
          <a:p>
            <a:pPr marL="228600" indent="-50800">
              <a:spcBef>
                <a:spcPts val="0"/>
              </a:spcBef>
              <a:buNone/>
            </a:pPr>
            <a:r>
              <a:rPr lang="es-ES" sz="2000" b="1" dirty="0"/>
              <a:t>Regla: Si Tipo de seguro = "02" entonces </a:t>
            </a:r>
            <a:r>
              <a:rPr lang="es-ES" sz="2000" b="1"/>
              <a:t>Superficie asegurada = 0</a:t>
            </a:r>
          </a:p>
          <a:p>
            <a:pPr marL="228600" indent="-50800">
              <a:spcBef>
                <a:spcPts val="0"/>
              </a:spcBef>
              <a:buNone/>
            </a:pPr>
            <a:endParaRPr lang="es-ES" sz="2000" b="1" dirty="0"/>
          </a:p>
          <a:p>
            <a:pPr marL="228600" indent="-50800">
              <a:spcBef>
                <a:spcPts val="0"/>
              </a:spcBef>
              <a:buNone/>
            </a:pPr>
            <a:r>
              <a:rPr lang="es-ES" sz="2000" dirty="0"/>
              <a:t>Si el Tipo de Seguro es pecuario (02) entonces la Superficie Asegurada </a:t>
            </a:r>
            <a:r>
              <a:rPr lang="es-ES" sz="2000" b="1" dirty="0"/>
              <a:t>deberá</a:t>
            </a:r>
            <a:r>
              <a:rPr lang="es-ES" sz="2000"/>
              <a:t> ser igual a </a:t>
            </a:r>
            <a:r>
              <a:rPr lang="es-ES" sz="2000" dirty="0"/>
              <a:t>cero.</a:t>
            </a:r>
            <a:endParaRPr lang="es-MX" sz="2000" dirty="0"/>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Superficie asegurada</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888848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dirty="0"/>
              <a:t>Incendio</a:t>
            </a:r>
          </a:p>
          <a:p>
            <a:pPr marL="520700" indent="-342900">
              <a:spcBef>
                <a:spcPts val="0"/>
              </a:spcBef>
              <a:buFont typeface="Courier New" panose="02070309020205020404" pitchFamily="49" charset="0"/>
              <a:buChar char="o"/>
            </a:pPr>
            <a:r>
              <a:rPr lang="es-MX" sz="2000" dirty="0"/>
              <a:t>Terremoto</a:t>
            </a:r>
          </a:p>
          <a:p>
            <a:pPr marL="520700" indent="-342900">
              <a:spcBef>
                <a:spcPts val="0"/>
              </a:spcBef>
              <a:buFont typeface="Courier New" panose="02070309020205020404" pitchFamily="49" charset="0"/>
              <a:buChar char="o"/>
            </a:pPr>
            <a:r>
              <a:rPr lang="es-MX" sz="2000" dirty="0"/>
              <a:t>CM</a:t>
            </a:r>
          </a:p>
          <a:p>
            <a:pPr marL="520700" indent="-342900">
              <a:spcBef>
                <a:spcPts val="0"/>
              </a:spcBef>
              <a:buFont typeface="Courier New" panose="02070309020205020404" pitchFamily="49" charset="0"/>
              <a:buChar char="o"/>
            </a:pPr>
            <a:r>
              <a:rPr lang="es-MX" sz="2000" dirty="0"/>
              <a:t>CEER</a:t>
            </a:r>
          </a:p>
          <a:p>
            <a:pPr marL="520700" indent="-342900">
              <a:spcBef>
                <a:spcPts val="0"/>
              </a:spcBef>
              <a:buFont typeface="Courier New" panose="02070309020205020404" pitchFamily="49" charset="0"/>
              <a:buChar char="o"/>
            </a:pPr>
            <a:r>
              <a:rPr lang="es-MX" sz="2000" dirty="0"/>
              <a:t>Misceláneos</a:t>
            </a:r>
          </a:p>
          <a:p>
            <a:pPr marL="520700" indent="-342900">
              <a:spcBef>
                <a:spcPts val="0"/>
              </a:spcBef>
              <a:buFont typeface="Courier New" panose="02070309020205020404" pitchFamily="49" charset="0"/>
              <a:buChar char="o"/>
            </a:pPr>
            <a:r>
              <a:rPr lang="es-MX" sz="2000" dirty="0"/>
              <a:t>RC</a:t>
            </a:r>
          </a:p>
          <a:p>
            <a:pPr marL="520700" indent="-342900">
              <a:spcBef>
                <a:spcPts val="0"/>
              </a:spcBef>
              <a:buFont typeface="Courier New" panose="02070309020205020404" pitchFamily="49" charset="0"/>
              <a:buChar char="o"/>
            </a:pPr>
            <a:r>
              <a:rPr lang="es-MX" sz="2000" dirty="0"/>
              <a:t>Mercancía</a:t>
            </a:r>
          </a:p>
          <a:p>
            <a:pPr marL="520700" indent="-342900">
              <a:spcBef>
                <a:spcPts val="0"/>
              </a:spcBef>
              <a:buFont typeface="Courier New" panose="02070309020205020404" pitchFamily="49" charset="0"/>
              <a:buChar char="o"/>
            </a:pPr>
            <a:r>
              <a:rPr lang="es-MX" sz="2000" b="1" u="sng" dirty="0"/>
              <a:t>Barcos</a:t>
            </a:r>
          </a:p>
          <a:p>
            <a:pPr marL="520700" indent="-342900">
              <a:spcBef>
                <a:spcPts val="0"/>
              </a:spcBef>
              <a:buFont typeface="Courier New" panose="02070309020205020404" pitchFamily="49" charset="0"/>
              <a:buChar char="o"/>
            </a:pPr>
            <a:r>
              <a:rPr lang="es-MX" sz="2000" dirty="0"/>
              <a:t>Aviones</a:t>
            </a:r>
          </a:p>
          <a:p>
            <a:pPr marL="520700" indent="-342900">
              <a:spcBef>
                <a:spcPts val="0"/>
              </a:spcBef>
              <a:buFont typeface="Courier New" panose="02070309020205020404" pitchFamily="49" charset="0"/>
              <a:buChar char="o"/>
            </a:pPr>
            <a:r>
              <a:rPr lang="es-MX" sz="2000" dirty="0"/>
              <a:t>Hidro</a:t>
            </a:r>
          </a:p>
          <a:p>
            <a:pPr marL="520700" indent="-342900">
              <a:spcBef>
                <a:spcPts val="0"/>
              </a:spcBef>
              <a:buFont typeface="Courier New" panose="02070309020205020404" pitchFamily="49" charset="0"/>
              <a:buChar char="o"/>
            </a:pPr>
            <a:r>
              <a:rPr lang="es-MX" sz="2000" dirty="0"/>
              <a:t>Agrícola</a:t>
            </a:r>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900449" y="1904533"/>
            <a:ext cx="6507331"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endParaRPr lang="es-ES" sz="2000" dirty="0"/>
          </a:p>
          <a:p>
            <a:pPr marL="228600" indent="-50800">
              <a:spcBef>
                <a:spcPts val="0"/>
              </a:spcBef>
              <a:buNone/>
            </a:pPr>
            <a:r>
              <a:rPr lang="es-ES" sz="2000" b="1" dirty="0"/>
              <a:t>Regla:  Clasificación de la embarcación = 0 </a:t>
            </a:r>
            <a:r>
              <a:rPr lang="es-ES" sz="2000" b="1" dirty="0" err="1"/>
              <a:t>ó</a:t>
            </a:r>
            <a:r>
              <a:rPr lang="es-ES" sz="2000" b="1" dirty="0"/>
              <a:t> Clasificación de la embarcación = 1</a:t>
            </a:r>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Clasificación de la embarcación</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
        <p:nvSpPr>
          <p:cNvPr id="8" name="Marcador de contenido 2">
            <a:extLst>
              <a:ext uri="{FF2B5EF4-FFF2-40B4-BE49-F238E27FC236}">
                <a16:creationId xmlns:a16="http://schemas.microsoft.com/office/drawing/2014/main" id="{4EEAD54D-5BE6-4A28-935D-26E1823C5B39}"/>
              </a:ext>
            </a:extLst>
          </p:cNvPr>
          <p:cNvSpPr txBox="1">
            <a:spLocks/>
          </p:cNvSpPr>
          <p:nvPr/>
        </p:nvSpPr>
        <p:spPr>
          <a:xfrm>
            <a:off x="7282210" y="3526228"/>
            <a:ext cx="2019131" cy="873121"/>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None/>
            </a:pPr>
            <a:r>
              <a:rPr lang="es-MX" sz="1600" dirty="0"/>
              <a:t>Clasificación de la embarcación</a:t>
            </a:r>
          </a:p>
        </p:txBody>
      </p:sp>
      <p:sp>
        <p:nvSpPr>
          <p:cNvPr id="9" name="Marcador de contenido 2">
            <a:extLst>
              <a:ext uri="{FF2B5EF4-FFF2-40B4-BE49-F238E27FC236}">
                <a16:creationId xmlns:a16="http://schemas.microsoft.com/office/drawing/2014/main" id="{6A3323EF-BE96-475F-B5AC-E3A05E428D08}"/>
              </a:ext>
            </a:extLst>
          </p:cNvPr>
          <p:cNvSpPr txBox="1">
            <a:spLocks/>
          </p:cNvSpPr>
          <p:nvPr/>
        </p:nvSpPr>
        <p:spPr>
          <a:xfrm>
            <a:off x="6992803" y="4517729"/>
            <a:ext cx="1687251" cy="259117"/>
          </a:xfrm>
          <a:prstGeom prst="rect">
            <a:avLst/>
          </a:prstGeom>
        </p:spPr>
        <p:txBody>
          <a:bodyPr vert="horz" lIns="91440" tIns="45720" rIns="91440" bIns="45720" rtlCol="0" anchor="ctr">
            <a:normAutofit fontScale="92500" lnSpcReduction="1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buNone/>
            </a:pPr>
            <a:r>
              <a:rPr lang="es-MX" sz="1400" dirty="0"/>
              <a:t>Sólo puede ser</a:t>
            </a:r>
          </a:p>
        </p:txBody>
      </p:sp>
      <p:sp>
        <p:nvSpPr>
          <p:cNvPr id="13" name="Marcador de contenido 2">
            <a:extLst>
              <a:ext uri="{FF2B5EF4-FFF2-40B4-BE49-F238E27FC236}">
                <a16:creationId xmlns:a16="http://schemas.microsoft.com/office/drawing/2014/main" id="{95849531-23A9-4B7E-8DBF-C8FDBC8C222E}"/>
              </a:ext>
            </a:extLst>
          </p:cNvPr>
          <p:cNvSpPr txBox="1">
            <a:spLocks/>
          </p:cNvSpPr>
          <p:nvPr/>
        </p:nvSpPr>
        <p:spPr>
          <a:xfrm>
            <a:off x="5751634" y="4795861"/>
            <a:ext cx="1098187" cy="568429"/>
          </a:xfrm>
          <a:prstGeom prst="rect">
            <a:avLst/>
          </a:prstGeom>
          <a:ln>
            <a:solidFill>
              <a:schemeClr val="bg1">
                <a:lumMod val="65000"/>
              </a:schemeClr>
            </a:solidFill>
          </a:ln>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None/>
            </a:pPr>
            <a:r>
              <a:rPr lang="es-MX" sz="1600" dirty="0"/>
              <a:t>0</a:t>
            </a:r>
          </a:p>
        </p:txBody>
      </p:sp>
      <p:sp>
        <p:nvSpPr>
          <p:cNvPr id="14" name="Marcador de contenido 2">
            <a:extLst>
              <a:ext uri="{FF2B5EF4-FFF2-40B4-BE49-F238E27FC236}">
                <a16:creationId xmlns:a16="http://schemas.microsoft.com/office/drawing/2014/main" id="{7CB49F01-BB19-4C56-9DD2-11AFCA780303}"/>
              </a:ext>
            </a:extLst>
          </p:cNvPr>
          <p:cNvSpPr txBox="1">
            <a:spLocks/>
          </p:cNvSpPr>
          <p:nvPr/>
        </p:nvSpPr>
        <p:spPr>
          <a:xfrm>
            <a:off x="9823110" y="4771766"/>
            <a:ext cx="1353161" cy="640476"/>
          </a:xfrm>
          <a:prstGeom prst="rect">
            <a:avLst/>
          </a:prstGeom>
          <a:ln>
            <a:solidFill>
              <a:schemeClr val="bg1">
                <a:lumMod val="65000"/>
              </a:schemeClr>
            </a:solidFill>
          </a:ln>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None/>
            </a:pPr>
            <a:r>
              <a:rPr lang="es-ES" sz="1600" dirty="0"/>
              <a:t>1</a:t>
            </a:r>
            <a:endParaRPr lang="es-MX" sz="1600" dirty="0"/>
          </a:p>
        </p:txBody>
      </p:sp>
      <p:sp>
        <p:nvSpPr>
          <p:cNvPr id="15" name="Rombo 14">
            <a:extLst>
              <a:ext uri="{FF2B5EF4-FFF2-40B4-BE49-F238E27FC236}">
                <a16:creationId xmlns:a16="http://schemas.microsoft.com/office/drawing/2014/main" id="{F1B579B5-BB09-4F49-8F84-EFFF282996D9}"/>
              </a:ext>
            </a:extLst>
          </p:cNvPr>
          <p:cNvSpPr/>
          <p:nvPr/>
        </p:nvSpPr>
        <p:spPr>
          <a:xfrm>
            <a:off x="6923558" y="3290207"/>
            <a:ext cx="2662981" cy="1241537"/>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33" name="Conector: angular 32">
            <a:extLst>
              <a:ext uri="{FF2B5EF4-FFF2-40B4-BE49-F238E27FC236}">
                <a16:creationId xmlns:a16="http://schemas.microsoft.com/office/drawing/2014/main" id="{C032A026-FF75-463C-A58B-3A65656BE6E5}"/>
              </a:ext>
            </a:extLst>
          </p:cNvPr>
          <p:cNvCxnSpPr>
            <a:cxnSpLocks/>
            <a:stCxn id="15" idx="2"/>
            <a:endCxn id="14" idx="1"/>
          </p:cNvCxnSpPr>
          <p:nvPr/>
        </p:nvCxnSpPr>
        <p:spPr>
          <a:xfrm rot="16200000" flipH="1">
            <a:off x="8758949" y="4027843"/>
            <a:ext cx="560260" cy="156806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Conector: angular 37">
            <a:extLst>
              <a:ext uri="{FF2B5EF4-FFF2-40B4-BE49-F238E27FC236}">
                <a16:creationId xmlns:a16="http://schemas.microsoft.com/office/drawing/2014/main" id="{20810947-4FBC-45E9-AFDE-CDDE832FDF96}"/>
              </a:ext>
            </a:extLst>
          </p:cNvPr>
          <p:cNvCxnSpPr>
            <a:cxnSpLocks/>
            <a:stCxn id="15" idx="2"/>
            <a:endCxn id="13" idx="3"/>
          </p:cNvCxnSpPr>
          <p:nvPr/>
        </p:nvCxnSpPr>
        <p:spPr>
          <a:xfrm rot="5400000">
            <a:off x="7278269" y="4103296"/>
            <a:ext cx="548332" cy="140522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55193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dirty="0"/>
              <a:t>Incendio</a:t>
            </a:r>
          </a:p>
          <a:p>
            <a:pPr marL="520700" indent="-342900">
              <a:spcBef>
                <a:spcPts val="0"/>
              </a:spcBef>
              <a:buFont typeface="Courier New" panose="02070309020205020404" pitchFamily="49" charset="0"/>
              <a:buChar char="o"/>
            </a:pPr>
            <a:r>
              <a:rPr lang="es-MX" sz="2000" b="1" u="sng" dirty="0"/>
              <a:t>Terremoto</a:t>
            </a:r>
          </a:p>
          <a:p>
            <a:pPr marL="520700" indent="-342900">
              <a:spcBef>
                <a:spcPts val="0"/>
              </a:spcBef>
              <a:buFont typeface="Courier New" panose="02070309020205020404" pitchFamily="49" charset="0"/>
              <a:buChar char="o"/>
            </a:pPr>
            <a:r>
              <a:rPr lang="es-MX" sz="2000" dirty="0"/>
              <a:t>CM</a:t>
            </a:r>
          </a:p>
          <a:p>
            <a:pPr marL="520700" indent="-342900">
              <a:spcBef>
                <a:spcPts val="0"/>
              </a:spcBef>
              <a:buFont typeface="Courier New" panose="02070309020205020404" pitchFamily="49" charset="0"/>
              <a:buChar char="o"/>
            </a:pPr>
            <a:r>
              <a:rPr lang="es-MX" sz="2000" dirty="0"/>
              <a:t>CEER</a:t>
            </a:r>
          </a:p>
          <a:p>
            <a:pPr marL="520700" indent="-342900">
              <a:spcBef>
                <a:spcPts val="0"/>
              </a:spcBef>
              <a:buFont typeface="Courier New" panose="02070309020205020404" pitchFamily="49" charset="0"/>
              <a:buChar char="o"/>
            </a:pPr>
            <a:r>
              <a:rPr lang="es-MX" sz="2000" dirty="0"/>
              <a:t>Misceláneos</a:t>
            </a:r>
          </a:p>
          <a:p>
            <a:pPr marL="520700" indent="-342900">
              <a:spcBef>
                <a:spcPts val="0"/>
              </a:spcBef>
              <a:buFont typeface="Courier New" panose="02070309020205020404" pitchFamily="49" charset="0"/>
              <a:buChar char="o"/>
            </a:pPr>
            <a:r>
              <a:rPr lang="es-MX" sz="2000" dirty="0"/>
              <a:t>RC</a:t>
            </a:r>
          </a:p>
          <a:p>
            <a:pPr marL="520700" indent="-342900">
              <a:spcBef>
                <a:spcPts val="0"/>
              </a:spcBef>
              <a:buFont typeface="Courier New" panose="02070309020205020404" pitchFamily="49" charset="0"/>
              <a:buChar char="o"/>
            </a:pPr>
            <a:r>
              <a:rPr lang="es-MX" sz="2000" dirty="0"/>
              <a:t>Mercancía</a:t>
            </a:r>
          </a:p>
          <a:p>
            <a:pPr marL="520700" indent="-342900">
              <a:spcBef>
                <a:spcPts val="0"/>
              </a:spcBef>
              <a:buFont typeface="Courier New" panose="02070309020205020404" pitchFamily="49" charset="0"/>
              <a:buChar char="o"/>
            </a:pPr>
            <a:r>
              <a:rPr lang="es-MX" sz="2000" dirty="0"/>
              <a:t>Barcos</a:t>
            </a:r>
          </a:p>
          <a:p>
            <a:pPr marL="520700" indent="-342900">
              <a:spcBef>
                <a:spcPts val="0"/>
              </a:spcBef>
              <a:buFont typeface="Courier New" panose="02070309020205020404" pitchFamily="49" charset="0"/>
              <a:buChar char="o"/>
            </a:pPr>
            <a:r>
              <a:rPr lang="es-MX" sz="2000" dirty="0"/>
              <a:t>Aviones</a:t>
            </a:r>
          </a:p>
          <a:p>
            <a:pPr marL="520700" indent="-342900">
              <a:spcBef>
                <a:spcPts val="0"/>
              </a:spcBef>
              <a:buFont typeface="Courier New" panose="02070309020205020404" pitchFamily="49" charset="0"/>
              <a:buChar char="o"/>
            </a:pPr>
            <a:r>
              <a:rPr lang="es-MX" sz="2000" dirty="0"/>
              <a:t>Hidro</a:t>
            </a:r>
          </a:p>
          <a:p>
            <a:pPr marL="520700" indent="-342900">
              <a:spcBef>
                <a:spcPts val="0"/>
              </a:spcBef>
              <a:buFont typeface="Courier New" panose="02070309020205020404" pitchFamily="49" charset="0"/>
              <a:buChar char="o"/>
            </a:pPr>
            <a:r>
              <a:rPr lang="es-MX" sz="2000" dirty="0"/>
              <a:t>Agrícola</a:t>
            </a:r>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602481" y="1982313"/>
            <a:ext cx="6739690" cy="3384166"/>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endParaRPr lang="es-ES" sz="2000" dirty="0"/>
          </a:p>
          <a:p>
            <a:pPr marL="228600" indent="-50800">
              <a:spcBef>
                <a:spcPts val="0"/>
              </a:spcBef>
              <a:buNone/>
            </a:pPr>
            <a:r>
              <a:rPr lang="es-ES" sz="2000" b="1" dirty="0"/>
              <a:t>Regla: Tipo de aseguramiento = 1 </a:t>
            </a:r>
            <a:r>
              <a:rPr lang="es-ES" sz="2000" b="1" dirty="0" err="1"/>
              <a:t>ó</a:t>
            </a:r>
            <a:r>
              <a:rPr lang="es-ES" sz="2000" b="1" dirty="0"/>
              <a:t> Tipo de aseguramiento = 2</a:t>
            </a:r>
          </a:p>
          <a:p>
            <a:pPr marL="228600" indent="-50800">
              <a:spcBef>
                <a:spcPts val="0"/>
              </a:spcBef>
              <a:buNone/>
            </a:pPr>
            <a:endParaRPr lang="es-ES" sz="2000" b="1" dirty="0"/>
          </a:p>
          <a:p>
            <a:pPr marL="228600" indent="-50800">
              <a:spcBef>
                <a:spcPts val="0"/>
              </a:spcBef>
              <a:buNone/>
            </a:pPr>
            <a:endParaRPr lang="es-MX" sz="2000" dirty="0"/>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Tipo de aseguramiento</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
        <p:nvSpPr>
          <p:cNvPr id="8" name="Marcador de contenido 2">
            <a:extLst>
              <a:ext uri="{FF2B5EF4-FFF2-40B4-BE49-F238E27FC236}">
                <a16:creationId xmlns:a16="http://schemas.microsoft.com/office/drawing/2014/main" id="{BA8B7C49-1DDA-43AE-B3CC-3CDA693DA587}"/>
              </a:ext>
            </a:extLst>
          </p:cNvPr>
          <p:cNvSpPr txBox="1">
            <a:spLocks/>
          </p:cNvSpPr>
          <p:nvPr/>
        </p:nvSpPr>
        <p:spPr>
          <a:xfrm>
            <a:off x="7245482" y="3444326"/>
            <a:ext cx="2019131" cy="873121"/>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None/>
            </a:pPr>
            <a:r>
              <a:rPr lang="es-ES" sz="1600" b="1" dirty="0"/>
              <a:t>Tipo de aseguramiento</a:t>
            </a:r>
            <a:endParaRPr lang="es-MX" sz="1600" dirty="0"/>
          </a:p>
        </p:txBody>
      </p:sp>
      <p:sp>
        <p:nvSpPr>
          <p:cNvPr id="9" name="Marcador de contenido 2">
            <a:extLst>
              <a:ext uri="{FF2B5EF4-FFF2-40B4-BE49-F238E27FC236}">
                <a16:creationId xmlns:a16="http://schemas.microsoft.com/office/drawing/2014/main" id="{09EBDED2-BC97-4A05-B576-D254EF85935A}"/>
              </a:ext>
            </a:extLst>
          </p:cNvPr>
          <p:cNvSpPr txBox="1">
            <a:spLocks/>
          </p:cNvSpPr>
          <p:nvPr/>
        </p:nvSpPr>
        <p:spPr>
          <a:xfrm>
            <a:off x="6992803" y="4517729"/>
            <a:ext cx="1687251" cy="259117"/>
          </a:xfrm>
          <a:prstGeom prst="rect">
            <a:avLst/>
          </a:prstGeom>
        </p:spPr>
        <p:txBody>
          <a:bodyPr vert="horz" lIns="91440" tIns="45720" rIns="91440" bIns="45720" rtlCol="0" anchor="ctr">
            <a:normAutofit fontScale="92500" lnSpcReduction="1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buNone/>
            </a:pPr>
            <a:r>
              <a:rPr lang="es-MX" sz="1400" dirty="0"/>
              <a:t>Sólo puede ser</a:t>
            </a:r>
          </a:p>
        </p:txBody>
      </p:sp>
      <p:sp>
        <p:nvSpPr>
          <p:cNvPr id="10" name="Marcador de contenido 2">
            <a:extLst>
              <a:ext uri="{FF2B5EF4-FFF2-40B4-BE49-F238E27FC236}">
                <a16:creationId xmlns:a16="http://schemas.microsoft.com/office/drawing/2014/main" id="{FFE65A1A-BCE0-495C-A64B-07183873D2C2}"/>
              </a:ext>
            </a:extLst>
          </p:cNvPr>
          <p:cNvSpPr txBox="1">
            <a:spLocks/>
          </p:cNvSpPr>
          <p:nvPr/>
        </p:nvSpPr>
        <p:spPr>
          <a:xfrm>
            <a:off x="5751634" y="4795861"/>
            <a:ext cx="1098187" cy="568429"/>
          </a:xfrm>
          <a:prstGeom prst="rect">
            <a:avLst/>
          </a:prstGeom>
          <a:ln>
            <a:solidFill>
              <a:schemeClr val="bg1">
                <a:lumMod val="65000"/>
              </a:schemeClr>
            </a:solidFill>
          </a:ln>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None/>
            </a:pPr>
            <a:r>
              <a:rPr lang="es-MX" sz="1600" dirty="0"/>
              <a:t>1</a:t>
            </a:r>
          </a:p>
        </p:txBody>
      </p:sp>
      <p:sp>
        <p:nvSpPr>
          <p:cNvPr id="13" name="Marcador de contenido 2">
            <a:extLst>
              <a:ext uri="{FF2B5EF4-FFF2-40B4-BE49-F238E27FC236}">
                <a16:creationId xmlns:a16="http://schemas.microsoft.com/office/drawing/2014/main" id="{F198098A-9D4A-4449-83C9-E72FD9FAB31F}"/>
              </a:ext>
            </a:extLst>
          </p:cNvPr>
          <p:cNvSpPr txBox="1">
            <a:spLocks/>
          </p:cNvSpPr>
          <p:nvPr/>
        </p:nvSpPr>
        <p:spPr>
          <a:xfrm>
            <a:off x="9823110" y="4771766"/>
            <a:ext cx="1353161" cy="640476"/>
          </a:xfrm>
          <a:prstGeom prst="rect">
            <a:avLst/>
          </a:prstGeom>
          <a:ln>
            <a:solidFill>
              <a:schemeClr val="bg1">
                <a:lumMod val="65000"/>
              </a:schemeClr>
            </a:solidFill>
          </a:ln>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None/>
            </a:pPr>
            <a:r>
              <a:rPr lang="es-ES" sz="1600" dirty="0"/>
              <a:t>2</a:t>
            </a:r>
            <a:endParaRPr lang="es-MX" sz="1600" dirty="0"/>
          </a:p>
        </p:txBody>
      </p:sp>
      <p:sp>
        <p:nvSpPr>
          <p:cNvPr id="14" name="Rombo 13">
            <a:extLst>
              <a:ext uri="{FF2B5EF4-FFF2-40B4-BE49-F238E27FC236}">
                <a16:creationId xmlns:a16="http://schemas.microsoft.com/office/drawing/2014/main" id="{8BC594A4-40A1-4689-9DFF-4FA0F45F9F27}"/>
              </a:ext>
            </a:extLst>
          </p:cNvPr>
          <p:cNvSpPr/>
          <p:nvPr/>
        </p:nvSpPr>
        <p:spPr>
          <a:xfrm>
            <a:off x="6923558" y="3290207"/>
            <a:ext cx="2662981" cy="1241537"/>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5" name="Conector: angular 14">
            <a:extLst>
              <a:ext uri="{FF2B5EF4-FFF2-40B4-BE49-F238E27FC236}">
                <a16:creationId xmlns:a16="http://schemas.microsoft.com/office/drawing/2014/main" id="{0795846A-D633-42E0-BECD-B789E9B08E3E}"/>
              </a:ext>
            </a:extLst>
          </p:cNvPr>
          <p:cNvCxnSpPr>
            <a:cxnSpLocks/>
            <a:stCxn id="14" idx="2"/>
            <a:endCxn id="13" idx="1"/>
          </p:cNvCxnSpPr>
          <p:nvPr/>
        </p:nvCxnSpPr>
        <p:spPr>
          <a:xfrm rot="16200000" flipH="1">
            <a:off x="8758949" y="4027843"/>
            <a:ext cx="560260" cy="156806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ector: angular 15">
            <a:extLst>
              <a:ext uri="{FF2B5EF4-FFF2-40B4-BE49-F238E27FC236}">
                <a16:creationId xmlns:a16="http://schemas.microsoft.com/office/drawing/2014/main" id="{1B61231E-C260-40D9-9EF6-3CC3E53DF584}"/>
              </a:ext>
            </a:extLst>
          </p:cNvPr>
          <p:cNvCxnSpPr>
            <a:cxnSpLocks/>
            <a:stCxn id="14" idx="2"/>
            <a:endCxn id="10" idx="3"/>
          </p:cNvCxnSpPr>
          <p:nvPr/>
        </p:nvCxnSpPr>
        <p:spPr>
          <a:xfrm rot="5400000">
            <a:off x="7278269" y="4103296"/>
            <a:ext cx="548332" cy="140522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61169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dirty="0"/>
              <a:t>Incendio</a:t>
            </a:r>
          </a:p>
          <a:p>
            <a:pPr marL="520700" indent="-342900">
              <a:spcBef>
                <a:spcPts val="0"/>
              </a:spcBef>
              <a:buFont typeface="Courier New" panose="02070309020205020404" pitchFamily="49" charset="0"/>
              <a:buChar char="o"/>
            </a:pPr>
            <a:r>
              <a:rPr lang="es-MX" sz="2000" dirty="0"/>
              <a:t>Terremoto</a:t>
            </a:r>
          </a:p>
          <a:p>
            <a:pPr marL="520700" indent="-342900">
              <a:spcBef>
                <a:spcPts val="0"/>
              </a:spcBef>
              <a:buFont typeface="Courier New" panose="02070309020205020404" pitchFamily="49" charset="0"/>
              <a:buChar char="o"/>
            </a:pPr>
            <a:r>
              <a:rPr lang="es-MX" sz="2000" dirty="0"/>
              <a:t>CM</a:t>
            </a:r>
          </a:p>
          <a:p>
            <a:pPr marL="520700" indent="-342900">
              <a:spcBef>
                <a:spcPts val="0"/>
              </a:spcBef>
              <a:buFont typeface="Courier New" panose="02070309020205020404" pitchFamily="49" charset="0"/>
              <a:buChar char="o"/>
            </a:pPr>
            <a:r>
              <a:rPr lang="es-MX" sz="2000" dirty="0"/>
              <a:t>CEER</a:t>
            </a:r>
          </a:p>
          <a:p>
            <a:pPr marL="520700" indent="-342900">
              <a:spcBef>
                <a:spcPts val="0"/>
              </a:spcBef>
              <a:buFont typeface="Courier New" panose="02070309020205020404" pitchFamily="49" charset="0"/>
              <a:buChar char="o"/>
            </a:pPr>
            <a:r>
              <a:rPr lang="es-MX" sz="2000" dirty="0"/>
              <a:t>Misceláneos</a:t>
            </a:r>
          </a:p>
          <a:p>
            <a:pPr marL="520700" indent="-342900">
              <a:spcBef>
                <a:spcPts val="0"/>
              </a:spcBef>
              <a:buFont typeface="Courier New" panose="02070309020205020404" pitchFamily="49" charset="0"/>
              <a:buChar char="o"/>
            </a:pPr>
            <a:r>
              <a:rPr lang="es-MX" sz="2000" dirty="0"/>
              <a:t>RC</a:t>
            </a:r>
          </a:p>
          <a:p>
            <a:pPr marL="520700" indent="-342900">
              <a:spcBef>
                <a:spcPts val="0"/>
              </a:spcBef>
              <a:buFont typeface="Courier New" panose="02070309020205020404" pitchFamily="49" charset="0"/>
              <a:buChar char="o"/>
            </a:pPr>
            <a:r>
              <a:rPr lang="es-MX" sz="2000" dirty="0"/>
              <a:t>Mercancía</a:t>
            </a:r>
          </a:p>
          <a:p>
            <a:pPr marL="520700" indent="-342900">
              <a:spcBef>
                <a:spcPts val="0"/>
              </a:spcBef>
              <a:buFont typeface="Courier New" panose="02070309020205020404" pitchFamily="49" charset="0"/>
              <a:buChar char="o"/>
            </a:pPr>
            <a:r>
              <a:rPr lang="es-MX" sz="2000" dirty="0"/>
              <a:t>Barcos</a:t>
            </a:r>
          </a:p>
          <a:p>
            <a:pPr marL="520700" indent="-342900">
              <a:spcBef>
                <a:spcPts val="0"/>
              </a:spcBef>
              <a:buFont typeface="Courier New" panose="02070309020205020404" pitchFamily="49" charset="0"/>
              <a:buChar char="o"/>
            </a:pPr>
            <a:r>
              <a:rPr lang="es-MX" sz="2000" dirty="0"/>
              <a:t>Aviones</a:t>
            </a:r>
          </a:p>
          <a:p>
            <a:pPr marL="520700" indent="-342900">
              <a:spcBef>
                <a:spcPts val="0"/>
              </a:spcBef>
              <a:buFont typeface="Courier New" panose="02070309020205020404" pitchFamily="49" charset="0"/>
              <a:buChar char="o"/>
            </a:pPr>
            <a:r>
              <a:rPr lang="es-MX" sz="2000" dirty="0"/>
              <a:t>Hidro</a:t>
            </a:r>
          </a:p>
          <a:p>
            <a:pPr marL="520700" indent="-342900">
              <a:spcBef>
                <a:spcPts val="0"/>
              </a:spcBef>
              <a:buFont typeface="Courier New" panose="02070309020205020404" pitchFamily="49" charset="0"/>
              <a:buChar char="o"/>
            </a:pPr>
            <a:r>
              <a:rPr lang="es-MX" sz="2000" b="1" u="sng" dirty="0"/>
              <a:t>Agrícola</a:t>
            </a:r>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602481" y="1982313"/>
            <a:ext cx="6739690" cy="3384166"/>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endParaRPr lang="es-ES" sz="2000" dirty="0"/>
          </a:p>
          <a:p>
            <a:pPr marL="228600" indent="-50800">
              <a:spcBef>
                <a:spcPts val="0"/>
              </a:spcBef>
              <a:buNone/>
            </a:pPr>
            <a:r>
              <a:rPr lang="es-ES" sz="2000" b="1" dirty="0"/>
              <a:t>Regla: Si Tipo de seguro = "01" entonces Tipo de cultivo &lt;&gt;"98"</a:t>
            </a:r>
          </a:p>
          <a:p>
            <a:pPr marL="228600" indent="-50800">
              <a:spcBef>
                <a:spcPts val="0"/>
              </a:spcBef>
              <a:buNone/>
            </a:pPr>
            <a:endParaRPr lang="es-MX" sz="2000" dirty="0"/>
          </a:p>
          <a:p>
            <a:pPr marL="228600" indent="-50800">
              <a:spcBef>
                <a:spcPts val="0"/>
              </a:spcBef>
              <a:buNone/>
            </a:pPr>
            <a:endParaRPr lang="es-MX" sz="2000" dirty="0"/>
          </a:p>
          <a:p>
            <a:pPr marL="228600" indent="-50800">
              <a:spcBef>
                <a:spcPts val="0"/>
              </a:spcBef>
              <a:buNone/>
            </a:pPr>
            <a:r>
              <a:rPr lang="es-ES" sz="2000" dirty="0"/>
              <a:t>Si el tipo de seguro es agrícola (01) entonces el tipo de cultivo </a:t>
            </a:r>
            <a:r>
              <a:rPr lang="es-ES" sz="2000" b="1" dirty="0"/>
              <a:t>deberá</a:t>
            </a:r>
            <a:r>
              <a:rPr lang="es-ES" sz="2000" dirty="0"/>
              <a:t> ser diferente de “No aplica” (98).</a:t>
            </a:r>
          </a:p>
          <a:p>
            <a:pPr marL="228600" indent="-50800">
              <a:spcBef>
                <a:spcPts val="0"/>
              </a:spcBef>
              <a:buNone/>
            </a:pPr>
            <a:endParaRPr lang="es-MX" sz="2000" dirty="0"/>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Tipo de cultivo</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13097191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dirty="0"/>
              <a:t>Incendio</a:t>
            </a:r>
          </a:p>
          <a:p>
            <a:pPr marL="520700" indent="-342900">
              <a:spcBef>
                <a:spcPts val="0"/>
              </a:spcBef>
              <a:buFont typeface="Courier New" panose="02070309020205020404" pitchFamily="49" charset="0"/>
              <a:buChar char="o"/>
            </a:pPr>
            <a:r>
              <a:rPr lang="es-MX" sz="2000" dirty="0"/>
              <a:t>Terremoto</a:t>
            </a:r>
          </a:p>
          <a:p>
            <a:pPr marL="520700" indent="-342900">
              <a:spcBef>
                <a:spcPts val="0"/>
              </a:spcBef>
              <a:buFont typeface="Courier New" panose="02070309020205020404" pitchFamily="49" charset="0"/>
              <a:buChar char="o"/>
            </a:pPr>
            <a:r>
              <a:rPr lang="es-MX" sz="2000" dirty="0"/>
              <a:t>CM</a:t>
            </a:r>
          </a:p>
          <a:p>
            <a:pPr marL="520700" indent="-342900">
              <a:spcBef>
                <a:spcPts val="0"/>
              </a:spcBef>
              <a:buFont typeface="Courier New" panose="02070309020205020404" pitchFamily="49" charset="0"/>
              <a:buChar char="o"/>
            </a:pPr>
            <a:r>
              <a:rPr lang="es-MX" sz="2000" dirty="0"/>
              <a:t>CEER</a:t>
            </a:r>
          </a:p>
          <a:p>
            <a:pPr marL="520700" indent="-342900">
              <a:spcBef>
                <a:spcPts val="0"/>
              </a:spcBef>
              <a:buFont typeface="Courier New" panose="02070309020205020404" pitchFamily="49" charset="0"/>
              <a:buChar char="o"/>
            </a:pPr>
            <a:r>
              <a:rPr lang="es-MX" sz="2000" dirty="0"/>
              <a:t>Misceláneos</a:t>
            </a:r>
          </a:p>
          <a:p>
            <a:pPr marL="520700" indent="-342900">
              <a:spcBef>
                <a:spcPts val="0"/>
              </a:spcBef>
              <a:buFont typeface="Courier New" panose="02070309020205020404" pitchFamily="49" charset="0"/>
              <a:buChar char="o"/>
            </a:pPr>
            <a:r>
              <a:rPr lang="es-MX" sz="2000" dirty="0"/>
              <a:t>RC</a:t>
            </a:r>
          </a:p>
          <a:p>
            <a:pPr marL="520700" indent="-342900">
              <a:spcBef>
                <a:spcPts val="0"/>
              </a:spcBef>
              <a:buFont typeface="Courier New" panose="02070309020205020404" pitchFamily="49" charset="0"/>
              <a:buChar char="o"/>
            </a:pPr>
            <a:r>
              <a:rPr lang="es-MX" sz="2000" dirty="0"/>
              <a:t>Mercancía</a:t>
            </a:r>
          </a:p>
          <a:p>
            <a:pPr marL="520700" indent="-342900">
              <a:spcBef>
                <a:spcPts val="0"/>
              </a:spcBef>
              <a:buFont typeface="Courier New" panose="02070309020205020404" pitchFamily="49" charset="0"/>
              <a:buChar char="o"/>
            </a:pPr>
            <a:r>
              <a:rPr lang="es-MX" sz="2000" dirty="0"/>
              <a:t>Barcos</a:t>
            </a:r>
          </a:p>
          <a:p>
            <a:pPr marL="520700" indent="-342900">
              <a:spcBef>
                <a:spcPts val="0"/>
              </a:spcBef>
              <a:buFont typeface="Courier New" panose="02070309020205020404" pitchFamily="49" charset="0"/>
              <a:buChar char="o"/>
            </a:pPr>
            <a:r>
              <a:rPr lang="es-MX" sz="2000" dirty="0"/>
              <a:t>Aviones</a:t>
            </a:r>
          </a:p>
          <a:p>
            <a:pPr marL="520700" indent="-342900">
              <a:spcBef>
                <a:spcPts val="0"/>
              </a:spcBef>
              <a:buFont typeface="Courier New" panose="02070309020205020404" pitchFamily="49" charset="0"/>
              <a:buChar char="o"/>
            </a:pPr>
            <a:r>
              <a:rPr lang="es-MX" sz="2000" dirty="0"/>
              <a:t>Hidro</a:t>
            </a:r>
          </a:p>
          <a:p>
            <a:pPr marL="520700" indent="-342900">
              <a:spcBef>
                <a:spcPts val="0"/>
              </a:spcBef>
              <a:buFont typeface="Courier New" panose="02070309020205020404" pitchFamily="49" charset="0"/>
              <a:buChar char="o"/>
            </a:pPr>
            <a:r>
              <a:rPr lang="es-MX" sz="2000" b="1" u="sng" dirty="0"/>
              <a:t>Agrícola</a:t>
            </a:r>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602481" y="1982313"/>
            <a:ext cx="6739690" cy="3384166"/>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endParaRPr lang="es-ES" sz="2000" dirty="0"/>
          </a:p>
          <a:p>
            <a:pPr marL="228600" indent="-50800">
              <a:spcBef>
                <a:spcPts val="0"/>
              </a:spcBef>
              <a:buNone/>
            </a:pPr>
            <a:r>
              <a:rPr lang="es-ES" sz="2000" b="1" dirty="0"/>
              <a:t>Regla: Si Tipo de seguro = "02" entonces Tipo de cultivo = "98"</a:t>
            </a:r>
          </a:p>
          <a:p>
            <a:pPr marL="228600" indent="-50800">
              <a:spcBef>
                <a:spcPts val="0"/>
              </a:spcBef>
              <a:buNone/>
            </a:pPr>
            <a:endParaRPr lang="es-MX" sz="2000" dirty="0"/>
          </a:p>
          <a:p>
            <a:pPr marL="228600" indent="-50800">
              <a:spcBef>
                <a:spcPts val="0"/>
              </a:spcBef>
              <a:buNone/>
            </a:pPr>
            <a:endParaRPr lang="es-MX" sz="2000" dirty="0"/>
          </a:p>
          <a:p>
            <a:pPr marL="228600" indent="-50800">
              <a:spcBef>
                <a:spcPts val="0"/>
              </a:spcBef>
              <a:buNone/>
            </a:pPr>
            <a:r>
              <a:rPr lang="es-ES" sz="2000" dirty="0"/>
              <a:t>Si el tipo de seguro es pecuario (02) entonces el tipo de cultivo </a:t>
            </a:r>
            <a:r>
              <a:rPr lang="es-ES" sz="2000" b="1" dirty="0"/>
              <a:t>deberá</a:t>
            </a:r>
            <a:r>
              <a:rPr lang="es-ES" sz="2000" dirty="0"/>
              <a:t> ser igual de “No aplica” (98).</a:t>
            </a:r>
          </a:p>
          <a:p>
            <a:pPr marL="228600" indent="-50800">
              <a:spcBef>
                <a:spcPts val="0"/>
              </a:spcBef>
              <a:buNone/>
            </a:pPr>
            <a:endParaRPr lang="es-MX" sz="2000" dirty="0"/>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Tipo de cultivo</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9594910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dirty="0"/>
              <a:t>Incendio</a:t>
            </a:r>
          </a:p>
          <a:p>
            <a:pPr marL="520700" indent="-342900">
              <a:spcBef>
                <a:spcPts val="0"/>
              </a:spcBef>
              <a:buFont typeface="Courier New" panose="02070309020205020404" pitchFamily="49" charset="0"/>
              <a:buChar char="o"/>
            </a:pPr>
            <a:r>
              <a:rPr lang="es-MX" sz="2000" dirty="0"/>
              <a:t>Terremoto</a:t>
            </a:r>
          </a:p>
          <a:p>
            <a:pPr marL="520700" indent="-342900">
              <a:spcBef>
                <a:spcPts val="0"/>
              </a:spcBef>
              <a:buFont typeface="Courier New" panose="02070309020205020404" pitchFamily="49" charset="0"/>
              <a:buChar char="o"/>
            </a:pPr>
            <a:r>
              <a:rPr lang="es-MX" sz="2000" dirty="0"/>
              <a:t>CM</a:t>
            </a:r>
          </a:p>
          <a:p>
            <a:pPr marL="520700" indent="-342900">
              <a:spcBef>
                <a:spcPts val="0"/>
              </a:spcBef>
              <a:buFont typeface="Courier New" panose="02070309020205020404" pitchFamily="49" charset="0"/>
              <a:buChar char="o"/>
            </a:pPr>
            <a:r>
              <a:rPr lang="es-MX" sz="2000" dirty="0"/>
              <a:t>CEER</a:t>
            </a:r>
          </a:p>
          <a:p>
            <a:pPr marL="520700" indent="-342900">
              <a:spcBef>
                <a:spcPts val="0"/>
              </a:spcBef>
              <a:buFont typeface="Courier New" panose="02070309020205020404" pitchFamily="49" charset="0"/>
              <a:buChar char="o"/>
            </a:pPr>
            <a:r>
              <a:rPr lang="es-MX" sz="2000" dirty="0"/>
              <a:t>Misceláneos</a:t>
            </a:r>
          </a:p>
          <a:p>
            <a:pPr marL="520700" indent="-342900">
              <a:spcBef>
                <a:spcPts val="0"/>
              </a:spcBef>
              <a:buFont typeface="Courier New" panose="02070309020205020404" pitchFamily="49" charset="0"/>
              <a:buChar char="o"/>
            </a:pPr>
            <a:r>
              <a:rPr lang="es-MX" sz="2000" dirty="0"/>
              <a:t>RC</a:t>
            </a:r>
          </a:p>
          <a:p>
            <a:pPr marL="520700" indent="-342900">
              <a:spcBef>
                <a:spcPts val="0"/>
              </a:spcBef>
              <a:buFont typeface="Courier New" panose="02070309020205020404" pitchFamily="49" charset="0"/>
              <a:buChar char="o"/>
            </a:pPr>
            <a:r>
              <a:rPr lang="es-MX" sz="2000" dirty="0"/>
              <a:t>Mercancía</a:t>
            </a:r>
          </a:p>
          <a:p>
            <a:pPr marL="520700" indent="-342900">
              <a:spcBef>
                <a:spcPts val="0"/>
              </a:spcBef>
              <a:buFont typeface="Courier New" panose="02070309020205020404" pitchFamily="49" charset="0"/>
              <a:buChar char="o"/>
            </a:pPr>
            <a:r>
              <a:rPr lang="es-MX" sz="2000" dirty="0"/>
              <a:t>Barcos</a:t>
            </a:r>
          </a:p>
          <a:p>
            <a:pPr marL="520700" indent="-342900">
              <a:spcBef>
                <a:spcPts val="0"/>
              </a:spcBef>
              <a:buFont typeface="Courier New" panose="02070309020205020404" pitchFamily="49" charset="0"/>
              <a:buChar char="o"/>
            </a:pPr>
            <a:r>
              <a:rPr lang="es-MX" sz="2000" dirty="0"/>
              <a:t>Aviones</a:t>
            </a:r>
          </a:p>
          <a:p>
            <a:pPr marL="520700" indent="-342900">
              <a:spcBef>
                <a:spcPts val="0"/>
              </a:spcBef>
              <a:buFont typeface="Courier New" panose="02070309020205020404" pitchFamily="49" charset="0"/>
              <a:buChar char="o"/>
            </a:pPr>
            <a:r>
              <a:rPr lang="es-MX" sz="2000" dirty="0"/>
              <a:t>Hidro</a:t>
            </a:r>
          </a:p>
          <a:p>
            <a:pPr marL="520700" indent="-342900">
              <a:spcBef>
                <a:spcPts val="0"/>
              </a:spcBef>
              <a:buFont typeface="Courier New" panose="02070309020205020404" pitchFamily="49" charset="0"/>
              <a:buChar char="o"/>
            </a:pPr>
            <a:r>
              <a:rPr lang="es-MX" sz="2000" b="1" u="sng" dirty="0"/>
              <a:t>Agrícola</a:t>
            </a:r>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785359" y="1982313"/>
            <a:ext cx="6096001" cy="3384166"/>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endParaRPr lang="es-ES" sz="2000" dirty="0"/>
          </a:p>
          <a:p>
            <a:pPr marL="228600" indent="-50800" algn="just">
              <a:spcBef>
                <a:spcPts val="0"/>
              </a:spcBef>
              <a:buNone/>
            </a:pPr>
            <a:r>
              <a:rPr lang="es-ES" sz="2000" b="1" dirty="0"/>
              <a:t>Regla: </a:t>
            </a:r>
            <a:r>
              <a:rPr lang="pt-BR" sz="2000" b="1" dirty="0"/>
              <a:t>Tipo de </a:t>
            </a:r>
            <a:r>
              <a:rPr lang="pt-BR" sz="2000" b="1" err="1"/>
              <a:t>emisión</a:t>
            </a:r>
            <a:r>
              <a:rPr lang="pt-BR" sz="2000" b="1" dirty="0"/>
              <a:t> = 1 ó Tipo de </a:t>
            </a:r>
            <a:r>
              <a:rPr lang="pt-BR" sz="2000" b="1" err="1"/>
              <a:t>emisión</a:t>
            </a:r>
            <a:r>
              <a:rPr lang="pt-BR" sz="2000" b="1" dirty="0"/>
              <a:t> = 2</a:t>
            </a:r>
            <a:endParaRPr lang="es-ES" sz="2000" b="1" dirty="0"/>
          </a:p>
          <a:p>
            <a:pPr marL="228600" indent="-50800">
              <a:spcBef>
                <a:spcPts val="0"/>
              </a:spcBef>
              <a:buNone/>
            </a:pPr>
            <a:endParaRPr lang="es-MX" sz="2000" dirty="0"/>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Tipo de emisión</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
        <p:nvSpPr>
          <p:cNvPr id="8" name="Marcador de contenido 2">
            <a:extLst>
              <a:ext uri="{FF2B5EF4-FFF2-40B4-BE49-F238E27FC236}">
                <a16:creationId xmlns:a16="http://schemas.microsoft.com/office/drawing/2014/main" id="{A0D5B1E8-C091-46E8-B8CE-75EA49A2A739}"/>
              </a:ext>
            </a:extLst>
          </p:cNvPr>
          <p:cNvSpPr txBox="1">
            <a:spLocks/>
          </p:cNvSpPr>
          <p:nvPr/>
        </p:nvSpPr>
        <p:spPr>
          <a:xfrm>
            <a:off x="7096396" y="3922469"/>
            <a:ext cx="2019131" cy="873121"/>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None/>
            </a:pPr>
            <a:r>
              <a:rPr lang="pt-BR" sz="1600" b="1" dirty="0"/>
              <a:t>Tipo de </a:t>
            </a:r>
            <a:r>
              <a:rPr lang="pt-BR" sz="1600" b="1" dirty="0" err="1"/>
              <a:t>emisión</a:t>
            </a:r>
            <a:endParaRPr lang="es-MX" sz="1600" dirty="0"/>
          </a:p>
        </p:txBody>
      </p:sp>
      <p:sp>
        <p:nvSpPr>
          <p:cNvPr id="9" name="Marcador de contenido 2">
            <a:extLst>
              <a:ext uri="{FF2B5EF4-FFF2-40B4-BE49-F238E27FC236}">
                <a16:creationId xmlns:a16="http://schemas.microsoft.com/office/drawing/2014/main" id="{9BF69BDF-3D13-4381-8E6F-FE67204076EA}"/>
              </a:ext>
            </a:extLst>
          </p:cNvPr>
          <p:cNvSpPr txBox="1">
            <a:spLocks/>
          </p:cNvSpPr>
          <p:nvPr/>
        </p:nvSpPr>
        <p:spPr>
          <a:xfrm>
            <a:off x="6806989" y="4913970"/>
            <a:ext cx="1687251" cy="259117"/>
          </a:xfrm>
          <a:prstGeom prst="rect">
            <a:avLst/>
          </a:prstGeom>
        </p:spPr>
        <p:txBody>
          <a:bodyPr vert="horz" lIns="91440" tIns="45720" rIns="91440" bIns="45720" rtlCol="0" anchor="ctr">
            <a:normAutofit fontScale="92500" lnSpcReduction="1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buNone/>
            </a:pPr>
            <a:r>
              <a:rPr lang="es-MX" sz="1400" dirty="0"/>
              <a:t>Sólo puede ser</a:t>
            </a:r>
          </a:p>
        </p:txBody>
      </p:sp>
      <p:sp>
        <p:nvSpPr>
          <p:cNvPr id="10" name="Marcador de contenido 2">
            <a:extLst>
              <a:ext uri="{FF2B5EF4-FFF2-40B4-BE49-F238E27FC236}">
                <a16:creationId xmlns:a16="http://schemas.microsoft.com/office/drawing/2014/main" id="{B5EC911E-DAD8-47DB-8BAE-8BEAE115B4F1}"/>
              </a:ext>
            </a:extLst>
          </p:cNvPr>
          <p:cNvSpPr txBox="1">
            <a:spLocks/>
          </p:cNvSpPr>
          <p:nvPr/>
        </p:nvSpPr>
        <p:spPr>
          <a:xfrm>
            <a:off x="5565820" y="5192102"/>
            <a:ext cx="1098187" cy="568429"/>
          </a:xfrm>
          <a:prstGeom prst="rect">
            <a:avLst/>
          </a:prstGeom>
          <a:ln>
            <a:solidFill>
              <a:schemeClr val="bg1">
                <a:lumMod val="65000"/>
              </a:schemeClr>
            </a:solidFill>
          </a:ln>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None/>
            </a:pPr>
            <a:r>
              <a:rPr lang="es-MX" sz="1600" dirty="0"/>
              <a:t>1</a:t>
            </a:r>
          </a:p>
        </p:txBody>
      </p:sp>
      <p:sp>
        <p:nvSpPr>
          <p:cNvPr id="13" name="Marcador de contenido 2">
            <a:extLst>
              <a:ext uri="{FF2B5EF4-FFF2-40B4-BE49-F238E27FC236}">
                <a16:creationId xmlns:a16="http://schemas.microsoft.com/office/drawing/2014/main" id="{EC066403-B710-461A-8A09-8035CA4673D9}"/>
              </a:ext>
            </a:extLst>
          </p:cNvPr>
          <p:cNvSpPr txBox="1">
            <a:spLocks/>
          </p:cNvSpPr>
          <p:nvPr/>
        </p:nvSpPr>
        <p:spPr>
          <a:xfrm>
            <a:off x="9637296" y="5168007"/>
            <a:ext cx="1353161" cy="640476"/>
          </a:xfrm>
          <a:prstGeom prst="rect">
            <a:avLst/>
          </a:prstGeom>
          <a:ln>
            <a:solidFill>
              <a:schemeClr val="bg1">
                <a:lumMod val="65000"/>
              </a:schemeClr>
            </a:solidFill>
          </a:ln>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None/>
            </a:pPr>
            <a:r>
              <a:rPr lang="es-ES" sz="1600" dirty="0"/>
              <a:t>2</a:t>
            </a:r>
            <a:endParaRPr lang="es-MX" sz="1600" dirty="0"/>
          </a:p>
        </p:txBody>
      </p:sp>
      <p:sp>
        <p:nvSpPr>
          <p:cNvPr id="14" name="Rombo 13">
            <a:extLst>
              <a:ext uri="{FF2B5EF4-FFF2-40B4-BE49-F238E27FC236}">
                <a16:creationId xmlns:a16="http://schemas.microsoft.com/office/drawing/2014/main" id="{DAEAFB08-BAF9-40E2-BC56-BDAB18AC917A}"/>
              </a:ext>
            </a:extLst>
          </p:cNvPr>
          <p:cNvSpPr/>
          <p:nvPr/>
        </p:nvSpPr>
        <p:spPr>
          <a:xfrm>
            <a:off x="6737744" y="3686448"/>
            <a:ext cx="2662981" cy="1241537"/>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5" name="Conector: angular 14">
            <a:extLst>
              <a:ext uri="{FF2B5EF4-FFF2-40B4-BE49-F238E27FC236}">
                <a16:creationId xmlns:a16="http://schemas.microsoft.com/office/drawing/2014/main" id="{7456103C-96E0-4885-AA79-7987C932531A}"/>
              </a:ext>
            </a:extLst>
          </p:cNvPr>
          <p:cNvCxnSpPr>
            <a:cxnSpLocks/>
            <a:stCxn id="14" idx="2"/>
            <a:endCxn id="13" idx="1"/>
          </p:cNvCxnSpPr>
          <p:nvPr/>
        </p:nvCxnSpPr>
        <p:spPr>
          <a:xfrm rot="16200000" flipH="1">
            <a:off x="8573135" y="4424084"/>
            <a:ext cx="560260" cy="156806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ector: angular 15">
            <a:extLst>
              <a:ext uri="{FF2B5EF4-FFF2-40B4-BE49-F238E27FC236}">
                <a16:creationId xmlns:a16="http://schemas.microsoft.com/office/drawing/2014/main" id="{35EB10F0-4896-4F61-887E-190C698B401C}"/>
              </a:ext>
            </a:extLst>
          </p:cNvPr>
          <p:cNvCxnSpPr>
            <a:cxnSpLocks/>
            <a:stCxn id="14" idx="2"/>
            <a:endCxn id="10" idx="3"/>
          </p:cNvCxnSpPr>
          <p:nvPr/>
        </p:nvCxnSpPr>
        <p:spPr>
          <a:xfrm rot="5400000">
            <a:off x="7092455" y="4499537"/>
            <a:ext cx="548332" cy="140522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08509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b="1" u="sng" dirty="0"/>
              <a:t>Incendio</a:t>
            </a:r>
          </a:p>
          <a:p>
            <a:pPr marL="520700" indent="-342900">
              <a:spcBef>
                <a:spcPts val="0"/>
              </a:spcBef>
              <a:buFont typeface="Courier New" panose="02070309020205020404" pitchFamily="49" charset="0"/>
              <a:buChar char="o"/>
            </a:pPr>
            <a:r>
              <a:rPr lang="es-MX" sz="2000" b="1" u="sng" dirty="0"/>
              <a:t>Terremoto</a:t>
            </a:r>
          </a:p>
          <a:p>
            <a:pPr marL="520700" indent="-342900">
              <a:spcBef>
                <a:spcPts val="0"/>
              </a:spcBef>
              <a:buFont typeface="Courier New" panose="02070309020205020404" pitchFamily="49" charset="0"/>
              <a:buChar char="o"/>
            </a:pPr>
            <a:r>
              <a:rPr lang="es-MX" sz="2000" b="1" u="sng" dirty="0"/>
              <a:t>CM</a:t>
            </a:r>
          </a:p>
          <a:p>
            <a:pPr marL="520700" indent="-342900">
              <a:spcBef>
                <a:spcPts val="0"/>
              </a:spcBef>
              <a:buFont typeface="Courier New" panose="02070309020205020404" pitchFamily="49" charset="0"/>
              <a:buChar char="o"/>
            </a:pPr>
            <a:r>
              <a:rPr lang="es-MX" sz="2000" b="1" u="sng" dirty="0"/>
              <a:t>CEER</a:t>
            </a:r>
          </a:p>
          <a:p>
            <a:pPr marL="520700" indent="-342900">
              <a:spcBef>
                <a:spcPts val="0"/>
              </a:spcBef>
              <a:buFont typeface="Courier New" panose="02070309020205020404" pitchFamily="49" charset="0"/>
              <a:buChar char="o"/>
            </a:pPr>
            <a:r>
              <a:rPr lang="es-MX" sz="2000" b="1" u="sng" dirty="0"/>
              <a:t>Misceláneos</a:t>
            </a:r>
          </a:p>
          <a:p>
            <a:pPr marL="520700" indent="-342900">
              <a:spcBef>
                <a:spcPts val="0"/>
              </a:spcBef>
              <a:buFont typeface="Courier New" panose="02070309020205020404" pitchFamily="49" charset="0"/>
              <a:buChar char="o"/>
            </a:pPr>
            <a:r>
              <a:rPr lang="es-MX" sz="2000" b="1" u="sng" dirty="0"/>
              <a:t>RC</a:t>
            </a:r>
          </a:p>
          <a:p>
            <a:pPr marL="520700" indent="-342900">
              <a:spcBef>
                <a:spcPts val="0"/>
              </a:spcBef>
              <a:buFont typeface="Courier New" panose="02070309020205020404" pitchFamily="49" charset="0"/>
              <a:buChar char="o"/>
            </a:pPr>
            <a:r>
              <a:rPr lang="es-MX" sz="2000" b="1" u="sng" dirty="0"/>
              <a:t>Mercancía</a:t>
            </a:r>
          </a:p>
          <a:p>
            <a:pPr marL="520700" indent="-342900">
              <a:spcBef>
                <a:spcPts val="0"/>
              </a:spcBef>
              <a:buFont typeface="Courier New" panose="02070309020205020404" pitchFamily="49" charset="0"/>
              <a:buChar char="o"/>
            </a:pPr>
            <a:r>
              <a:rPr lang="es-MX" sz="2000" b="1" u="sng" dirty="0"/>
              <a:t>Barcos</a:t>
            </a:r>
          </a:p>
          <a:p>
            <a:pPr marL="520700" indent="-342900">
              <a:spcBef>
                <a:spcPts val="0"/>
              </a:spcBef>
              <a:buFont typeface="Courier New" panose="02070309020205020404" pitchFamily="49" charset="0"/>
              <a:buChar char="o"/>
            </a:pPr>
            <a:r>
              <a:rPr lang="es-MX" sz="2000" b="1" u="sng" dirty="0"/>
              <a:t>Aviones</a:t>
            </a:r>
          </a:p>
          <a:p>
            <a:pPr marL="520700" indent="-342900">
              <a:spcBef>
                <a:spcPts val="0"/>
              </a:spcBef>
              <a:buFont typeface="Courier New" panose="02070309020205020404" pitchFamily="49" charset="0"/>
              <a:buChar char="o"/>
            </a:pPr>
            <a:r>
              <a:rPr lang="es-MX" sz="2000" b="1" u="sng" dirty="0"/>
              <a:t>Hidro</a:t>
            </a:r>
          </a:p>
          <a:p>
            <a:pPr marL="520700" indent="-342900">
              <a:spcBef>
                <a:spcPts val="0"/>
              </a:spcBef>
              <a:buFont typeface="Courier New" panose="02070309020205020404" pitchFamily="49" charset="0"/>
              <a:buChar char="o"/>
            </a:pPr>
            <a:r>
              <a:rPr lang="es-MX" sz="2000" b="1" u="sng" dirty="0"/>
              <a:t>Agrícola</a:t>
            </a:r>
          </a:p>
          <a:p>
            <a:pPr marL="520700" lvl="0" indent="-342900" algn="l">
              <a:lnSpc>
                <a:spcPct val="90000"/>
              </a:lnSpc>
              <a:spcBef>
                <a:spcPts val="0"/>
              </a:spcBef>
              <a:spcAft>
                <a:spcPts val="0"/>
              </a:spcAft>
              <a:buClr>
                <a:schemeClr val="dk1"/>
              </a:buClr>
              <a:buSzPts val="2800"/>
              <a:buFont typeface="Courier New" panose="02070309020205020404" pitchFamily="49" charset="0"/>
              <a:buChar char="o"/>
            </a:pPr>
            <a:r>
              <a:rPr lang="es-MX" sz="2000" b="1" u="sng" dirty="0">
                <a:solidFill>
                  <a:srgbClr val="FF0000"/>
                </a:solidFill>
              </a:rPr>
              <a:t>Crédito</a:t>
            </a:r>
          </a:p>
          <a:p>
            <a:pPr marL="228600" indent="-50800">
              <a:spcBef>
                <a:spcPts val="0"/>
              </a:spcBef>
              <a:buNone/>
            </a:pPr>
            <a:endParaRPr lang="es-ES" sz="2000" dirty="0"/>
          </a:p>
        </p:txBody>
      </p:sp>
      <p:sp>
        <p:nvSpPr>
          <p:cNvPr id="177" name="Google Shape;177;p5"/>
          <p:cNvSpPr txBox="1">
            <a:spLocks noGrp="1"/>
          </p:cNvSpPr>
          <p:nvPr>
            <p:ph type="body" idx="2"/>
          </p:nvPr>
        </p:nvSpPr>
        <p:spPr>
          <a:xfrm>
            <a:off x="4785359" y="1982313"/>
            <a:ext cx="6096001" cy="3384166"/>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endParaRPr lang="es-ES" sz="2000" dirty="0"/>
          </a:p>
          <a:p>
            <a:pPr marL="228600" indent="-50800">
              <a:spcBef>
                <a:spcPts val="0"/>
              </a:spcBef>
              <a:buNone/>
            </a:pPr>
            <a:r>
              <a:rPr lang="es-ES" sz="2000" b="1" dirty="0"/>
              <a:t>Regla: </a:t>
            </a:r>
            <a:r>
              <a:rPr lang="pt-BR" sz="2000" b="1" dirty="0"/>
              <a:t>Tipo de pago = 1 ó Tipo de pago = 2</a:t>
            </a:r>
            <a:endParaRPr lang="es-ES" sz="2000" b="1" dirty="0"/>
          </a:p>
          <a:p>
            <a:pPr marL="228600" indent="-50800">
              <a:spcBef>
                <a:spcPts val="0"/>
              </a:spcBef>
              <a:buNone/>
            </a:pPr>
            <a:endParaRPr lang="es-MX" sz="2000" dirty="0"/>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Tipo de pago</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
        <p:nvSpPr>
          <p:cNvPr id="8" name="Marcador de contenido 2">
            <a:extLst>
              <a:ext uri="{FF2B5EF4-FFF2-40B4-BE49-F238E27FC236}">
                <a16:creationId xmlns:a16="http://schemas.microsoft.com/office/drawing/2014/main" id="{A0D5B1E8-C091-46E8-B8CE-75EA49A2A739}"/>
              </a:ext>
            </a:extLst>
          </p:cNvPr>
          <p:cNvSpPr txBox="1">
            <a:spLocks/>
          </p:cNvSpPr>
          <p:nvPr/>
        </p:nvSpPr>
        <p:spPr>
          <a:xfrm>
            <a:off x="7096396" y="3922469"/>
            <a:ext cx="2019131" cy="873121"/>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None/>
            </a:pPr>
            <a:r>
              <a:rPr lang="pt-BR" sz="1600" b="1" dirty="0"/>
              <a:t>Tipo de pago</a:t>
            </a:r>
            <a:endParaRPr lang="es-MX" sz="1600" dirty="0"/>
          </a:p>
        </p:txBody>
      </p:sp>
      <p:sp>
        <p:nvSpPr>
          <p:cNvPr id="9" name="Marcador de contenido 2">
            <a:extLst>
              <a:ext uri="{FF2B5EF4-FFF2-40B4-BE49-F238E27FC236}">
                <a16:creationId xmlns:a16="http://schemas.microsoft.com/office/drawing/2014/main" id="{9BF69BDF-3D13-4381-8E6F-FE67204076EA}"/>
              </a:ext>
            </a:extLst>
          </p:cNvPr>
          <p:cNvSpPr txBox="1">
            <a:spLocks/>
          </p:cNvSpPr>
          <p:nvPr/>
        </p:nvSpPr>
        <p:spPr>
          <a:xfrm>
            <a:off x="6806989" y="4913970"/>
            <a:ext cx="1687251" cy="259117"/>
          </a:xfrm>
          <a:prstGeom prst="rect">
            <a:avLst/>
          </a:prstGeom>
        </p:spPr>
        <p:txBody>
          <a:bodyPr vert="horz" lIns="91440" tIns="45720" rIns="91440" bIns="45720" rtlCol="0" anchor="ctr">
            <a:normAutofit fontScale="92500" lnSpcReduction="1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buNone/>
            </a:pPr>
            <a:r>
              <a:rPr lang="es-MX" sz="1400" dirty="0"/>
              <a:t>Sólo puede ser</a:t>
            </a:r>
          </a:p>
        </p:txBody>
      </p:sp>
      <p:sp>
        <p:nvSpPr>
          <p:cNvPr id="10" name="Marcador de contenido 2">
            <a:extLst>
              <a:ext uri="{FF2B5EF4-FFF2-40B4-BE49-F238E27FC236}">
                <a16:creationId xmlns:a16="http://schemas.microsoft.com/office/drawing/2014/main" id="{B5EC911E-DAD8-47DB-8BAE-8BEAE115B4F1}"/>
              </a:ext>
            </a:extLst>
          </p:cNvPr>
          <p:cNvSpPr txBox="1">
            <a:spLocks/>
          </p:cNvSpPr>
          <p:nvPr/>
        </p:nvSpPr>
        <p:spPr>
          <a:xfrm>
            <a:off x="5565820" y="5192102"/>
            <a:ext cx="1098187" cy="568429"/>
          </a:xfrm>
          <a:prstGeom prst="rect">
            <a:avLst/>
          </a:prstGeom>
          <a:ln>
            <a:solidFill>
              <a:schemeClr val="bg1">
                <a:lumMod val="65000"/>
              </a:schemeClr>
            </a:solidFill>
          </a:ln>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None/>
            </a:pPr>
            <a:r>
              <a:rPr lang="es-MX" sz="1600" dirty="0"/>
              <a:t>1</a:t>
            </a:r>
          </a:p>
        </p:txBody>
      </p:sp>
      <p:sp>
        <p:nvSpPr>
          <p:cNvPr id="13" name="Marcador de contenido 2">
            <a:extLst>
              <a:ext uri="{FF2B5EF4-FFF2-40B4-BE49-F238E27FC236}">
                <a16:creationId xmlns:a16="http://schemas.microsoft.com/office/drawing/2014/main" id="{EC066403-B710-461A-8A09-8035CA4673D9}"/>
              </a:ext>
            </a:extLst>
          </p:cNvPr>
          <p:cNvSpPr txBox="1">
            <a:spLocks/>
          </p:cNvSpPr>
          <p:nvPr/>
        </p:nvSpPr>
        <p:spPr>
          <a:xfrm>
            <a:off x="9637296" y="5168007"/>
            <a:ext cx="1353161" cy="640476"/>
          </a:xfrm>
          <a:prstGeom prst="rect">
            <a:avLst/>
          </a:prstGeom>
          <a:ln>
            <a:solidFill>
              <a:schemeClr val="bg1">
                <a:lumMod val="65000"/>
              </a:schemeClr>
            </a:solidFill>
          </a:ln>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None/>
            </a:pPr>
            <a:r>
              <a:rPr lang="es-ES" sz="1600" dirty="0"/>
              <a:t>2</a:t>
            </a:r>
            <a:endParaRPr lang="es-MX" sz="1600" dirty="0"/>
          </a:p>
        </p:txBody>
      </p:sp>
      <p:sp>
        <p:nvSpPr>
          <p:cNvPr id="14" name="Rombo 13">
            <a:extLst>
              <a:ext uri="{FF2B5EF4-FFF2-40B4-BE49-F238E27FC236}">
                <a16:creationId xmlns:a16="http://schemas.microsoft.com/office/drawing/2014/main" id="{DAEAFB08-BAF9-40E2-BC56-BDAB18AC917A}"/>
              </a:ext>
            </a:extLst>
          </p:cNvPr>
          <p:cNvSpPr/>
          <p:nvPr/>
        </p:nvSpPr>
        <p:spPr>
          <a:xfrm>
            <a:off x="6737744" y="3686448"/>
            <a:ext cx="2662981" cy="1241537"/>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5" name="Conector: angular 14">
            <a:extLst>
              <a:ext uri="{FF2B5EF4-FFF2-40B4-BE49-F238E27FC236}">
                <a16:creationId xmlns:a16="http://schemas.microsoft.com/office/drawing/2014/main" id="{7456103C-96E0-4885-AA79-7987C932531A}"/>
              </a:ext>
            </a:extLst>
          </p:cNvPr>
          <p:cNvCxnSpPr>
            <a:cxnSpLocks/>
            <a:stCxn id="14" idx="2"/>
            <a:endCxn id="13" idx="1"/>
          </p:cNvCxnSpPr>
          <p:nvPr/>
        </p:nvCxnSpPr>
        <p:spPr>
          <a:xfrm rot="16200000" flipH="1">
            <a:off x="8573135" y="4424084"/>
            <a:ext cx="560260" cy="156806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ector: angular 15">
            <a:extLst>
              <a:ext uri="{FF2B5EF4-FFF2-40B4-BE49-F238E27FC236}">
                <a16:creationId xmlns:a16="http://schemas.microsoft.com/office/drawing/2014/main" id="{35EB10F0-4896-4F61-887E-190C698B401C}"/>
              </a:ext>
            </a:extLst>
          </p:cNvPr>
          <p:cNvCxnSpPr>
            <a:cxnSpLocks/>
            <a:stCxn id="14" idx="2"/>
            <a:endCxn id="10" idx="3"/>
          </p:cNvCxnSpPr>
          <p:nvPr/>
        </p:nvCxnSpPr>
        <p:spPr>
          <a:xfrm rot="5400000">
            <a:off x="7092455" y="4499537"/>
            <a:ext cx="548332" cy="140522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97484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b="1" u="sng" dirty="0"/>
              <a:t>Incendio</a:t>
            </a:r>
          </a:p>
          <a:p>
            <a:pPr marL="520700" indent="-342900">
              <a:spcBef>
                <a:spcPts val="0"/>
              </a:spcBef>
              <a:buFont typeface="Courier New" panose="02070309020205020404" pitchFamily="49" charset="0"/>
              <a:buChar char="o"/>
            </a:pPr>
            <a:r>
              <a:rPr lang="es-MX" sz="2000" b="1" u="sng" dirty="0"/>
              <a:t>Terremoto</a:t>
            </a:r>
          </a:p>
          <a:p>
            <a:pPr marL="520700" indent="-342900">
              <a:spcBef>
                <a:spcPts val="0"/>
              </a:spcBef>
              <a:buFont typeface="Courier New" panose="02070309020205020404" pitchFamily="49" charset="0"/>
              <a:buChar char="o"/>
            </a:pPr>
            <a:r>
              <a:rPr lang="es-MX" sz="2000" b="1" u="sng" dirty="0"/>
              <a:t>CM</a:t>
            </a:r>
          </a:p>
          <a:p>
            <a:pPr marL="520700" indent="-342900">
              <a:spcBef>
                <a:spcPts val="0"/>
              </a:spcBef>
              <a:buFont typeface="Courier New" panose="02070309020205020404" pitchFamily="49" charset="0"/>
              <a:buChar char="o"/>
            </a:pPr>
            <a:r>
              <a:rPr lang="es-MX" sz="2000" dirty="0"/>
              <a:t>CEER</a:t>
            </a:r>
          </a:p>
          <a:p>
            <a:pPr marL="520700" indent="-342900">
              <a:spcBef>
                <a:spcPts val="0"/>
              </a:spcBef>
              <a:buFont typeface="Courier New" panose="02070309020205020404" pitchFamily="49" charset="0"/>
              <a:buChar char="o"/>
            </a:pPr>
            <a:r>
              <a:rPr lang="es-MX" sz="2000" dirty="0"/>
              <a:t>Misceláneos</a:t>
            </a:r>
          </a:p>
          <a:p>
            <a:pPr marL="520700" indent="-342900">
              <a:spcBef>
                <a:spcPts val="0"/>
              </a:spcBef>
              <a:buFont typeface="Courier New" panose="02070309020205020404" pitchFamily="49" charset="0"/>
              <a:buChar char="o"/>
            </a:pPr>
            <a:r>
              <a:rPr lang="es-MX" sz="2000" dirty="0"/>
              <a:t>RC</a:t>
            </a:r>
          </a:p>
          <a:p>
            <a:pPr marL="520700" indent="-342900">
              <a:spcBef>
                <a:spcPts val="0"/>
              </a:spcBef>
              <a:buFont typeface="Courier New" panose="02070309020205020404" pitchFamily="49" charset="0"/>
              <a:buChar char="o"/>
            </a:pPr>
            <a:r>
              <a:rPr lang="es-MX" sz="2000" dirty="0"/>
              <a:t>Mercancía</a:t>
            </a:r>
          </a:p>
          <a:p>
            <a:pPr marL="520700" indent="-342900">
              <a:spcBef>
                <a:spcPts val="0"/>
              </a:spcBef>
              <a:buFont typeface="Courier New" panose="02070309020205020404" pitchFamily="49" charset="0"/>
              <a:buChar char="o"/>
            </a:pPr>
            <a:r>
              <a:rPr lang="es-MX" sz="2000" dirty="0"/>
              <a:t>Barcos</a:t>
            </a:r>
          </a:p>
          <a:p>
            <a:pPr marL="520700" indent="-342900">
              <a:spcBef>
                <a:spcPts val="0"/>
              </a:spcBef>
              <a:buFont typeface="Courier New" panose="02070309020205020404" pitchFamily="49" charset="0"/>
              <a:buChar char="o"/>
            </a:pPr>
            <a:r>
              <a:rPr lang="es-MX" sz="2000" dirty="0"/>
              <a:t>Aviones</a:t>
            </a:r>
          </a:p>
          <a:p>
            <a:pPr marL="520700" indent="-342900">
              <a:spcBef>
                <a:spcPts val="0"/>
              </a:spcBef>
              <a:buFont typeface="Courier New" panose="02070309020205020404" pitchFamily="49" charset="0"/>
              <a:buChar char="o"/>
            </a:pPr>
            <a:r>
              <a:rPr lang="es-MX" sz="2000" b="1" u="sng" dirty="0"/>
              <a:t>Hidro</a:t>
            </a:r>
          </a:p>
          <a:p>
            <a:pPr marL="520700" indent="-342900">
              <a:spcBef>
                <a:spcPts val="0"/>
              </a:spcBef>
              <a:buFont typeface="Courier New" panose="02070309020205020404" pitchFamily="49" charset="0"/>
              <a:buChar char="o"/>
            </a:pPr>
            <a:r>
              <a:rPr lang="es-MX" sz="2000" dirty="0"/>
              <a:t>Agrícola</a:t>
            </a:r>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785359" y="1982313"/>
            <a:ext cx="6096001" cy="3384166"/>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endParaRPr lang="es-ES" sz="2000" dirty="0"/>
          </a:p>
          <a:p>
            <a:pPr marL="228600" indent="-50800">
              <a:spcBef>
                <a:spcPts val="0"/>
              </a:spcBef>
              <a:buNone/>
            </a:pPr>
            <a:r>
              <a:rPr lang="es-ES" sz="2000" b="1" dirty="0"/>
              <a:t>Regla: </a:t>
            </a:r>
            <a:r>
              <a:rPr lang="pt-BR" sz="2000" b="1" dirty="0"/>
              <a:t>Tipo de </a:t>
            </a:r>
            <a:r>
              <a:rPr lang="pt-BR" sz="2000" b="1" dirty="0" err="1"/>
              <a:t>póliza</a:t>
            </a:r>
            <a:r>
              <a:rPr lang="pt-BR" sz="2000" b="1" dirty="0"/>
              <a:t>= 1 ó Tipo de </a:t>
            </a:r>
            <a:r>
              <a:rPr lang="pt-BR" sz="2000" b="1" dirty="0" err="1"/>
              <a:t>póliza</a:t>
            </a:r>
            <a:r>
              <a:rPr lang="pt-BR" sz="2000" b="1" dirty="0"/>
              <a:t> = 2</a:t>
            </a:r>
            <a:endParaRPr lang="es-ES" sz="2000" b="1" dirty="0"/>
          </a:p>
          <a:p>
            <a:pPr marL="228600" indent="-50800">
              <a:spcBef>
                <a:spcPts val="0"/>
              </a:spcBef>
              <a:buNone/>
            </a:pPr>
            <a:endParaRPr lang="es-MX" sz="2000" dirty="0"/>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Tipo de póliza</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
        <p:nvSpPr>
          <p:cNvPr id="8" name="Marcador de contenido 2">
            <a:extLst>
              <a:ext uri="{FF2B5EF4-FFF2-40B4-BE49-F238E27FC236}">
                <a16:creationId xmlns:a16="http://schemas.microsoft.com/office/drawing/2014/main" id="{A0D5B1E8-C091-46E8-B8CE-75EA49A2A739}"/>
              </a:ext>
            </a:extLst>
          </p:cNvPr>
          <p:cNvSpPr txBox="1">
            <a:spLocks/>
          </p:cNvSpPr>
          <p:nvPr/>
        </p:nvSpPr>
        <p:spPr>
          <a:xfrm>
            <a:off x="7096396" y="3922469"/>
            <a:ext cx="2019131" cy="873121"/>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None/>
            </a:pPr>
            <a:r>
              <a:rPr lang="pt-BR" sz="1600" b="1" dirty="0"/>
              <a:t>Tipo de </a:t>
            </a:r>
            <a:r>
              <a:rPr lang="pt-BR" sz="1600" b="1" dirty="0" err="1"/>
              <a:t>póliza</a:t>
            </a:r>
            <a:endParaRPr lang="es-MX" sz="1600" dirty="0"/>
          </a:p>
        </p:txBody>
      </p:sp>
      <p:sp>
        <p:nvSpPr>
          <p:cNvPr id="9" name="Marcador de contenido 2">
            <a:extLst>
              <a:ext uri="{FF2B5EF4-FFF2-40B4-BE49-F238E27FC236}">
                <a16:creationId xmlns:a16="http://schemas.microsoft.com/office/drawing/2014/main" id="{9BF69BDF-3D13-4381-8E6F-FE67204076EA}"/>
              </a:ext>
            </a:extLst>
          </p:cNvPr>
          <p:cNvSpPr txBox="1">
            <a:spLocks/>
          </p:cNvSpPr>
          <p:nvPr/>
        </p:nvSpPr>
        <p:spPr>
          <a:xfrm>
            <a:off x="6806989" y="4913970"/>
            <a:ext cx="1687251" cy="259117"/>
          </a:xfrm>
          <a:prstGeom prst="rect">
            <a:avLst/>
          </a:prstGeom>
        </p:spPr>
        <p:txBody>
          <a:bodyPr vert="horz" lIns="91440" tIns="45720" rIns="91440" bIns="45720" rtlCol="0" anchor="ctr">
            <a:normAutofit fontScale="92500" lnSpcReduction="1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buNone/>
            </a:pPr>
            <a:r>
              <a:rPr lang="es-MX" sz="1400" dirty="0"/>
              <a:t>Sólo puede ser</a:t>
            </a:r>
          </a:p>
        </p:txBody>
      </p:sp>
      <p:sp>
        <p:nvSpPr>
          <p:cNvPr id="10" name="Marcador de contenido 2">
            <a:extLst>
              <a:ext uri="{FF2B5EF4-FFF2-40B4-BE49-F238E27FC236}">
                <a16:creationId xmlns:a16="http://schemas.microsoft.com/office/drawing/2014/main" id="{B5EC911E-DAD8-47DB-8BAE-8BEAE115B4F1}"/>
              </a:ext>
            </a:extLst>
          </p:cNvPr>
          <p:cNvSpPr txBox="1">
            <a:spLocks/>
          </p:cNvSpPr>
          <p:nvPr/>
        </p:nvSpPr>
        <p:spPr>
          <a:xfrm>
            <a:off x="5565820" y="5192102"/>
            <a:ext cx="1098187" cy="568429"/>
          </a:xfrm>
          <a:prstGeom prst="rect">
            <a:avLst/>
          </a:prstGeom>
          <a:ln>
            <a:solidFill>
              <a:schemeClr val="bg1">
                <a:lumMod val="65000"/>
              </a:schemeClr>
            </a:solidFill>
          </a:ln>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None/>
            </a:pPr>
            <a:r>
              <a:rPr lang="es-MX" sz="1600" dirty="0"/>
              <a:t>1</a:t>
            </a:r>
          </a:p>
        </p:txBody>
      </p:sp>
      <p:sp>
        <p:nvSpPr>
          <p:cNvPr id="13" name="Marcador de contenido 2">
            <a:extLst>
              <a:ext uri="{FF2B5EF4-FFF2-40B4-BE49-F238E27FC236}">
                <a16:creationId xmlns:a16="http://schemas.microsoft.com/office/drawing/2014/main" id="{EC066403-B710-461A-8A09-8035CA4673D9}"/>
              </a:ext>
            </a:extLst>
          </p:cNvPr>
          <p:cNvSpPr txBox="1">
            <a:spLocks/>
          </p:cNvSpPr>
          <p:nvPr/>
        </p:nvSpPr>
        <p:spPr>
          <a:xfrm>
            <a:off x="9637296" y="5168007"/>
            <a:ext cx="1353161" cy="640476"/>
          </a:xfrm>
          <a:prstGeom prst="rect">
            <a:avLst/>
          </a:prstGeom>
          <a:ln>
            <a:solidFill>
              <a:schemeClr val="bg1">
                <a:lumMod val="65000"/>
              </a:schemeClr>
            </a:solidFill>
          </a:ln>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None/>
            </a:pPr>
            <a:r>
              <a:rPr lang="es-ES" sz="1600" dirty="0"/>
              <a:t>2</a:t>
            </a:r>
            <a:endParaRPr lang="es-MX" sz="1600" dirty="0"/>
          </a:p>
        </p:txBody>
      </p:sp>
      <p:sp>
        <p:nvSpPr>
          <p:cNvPr id="14" name="Rombo 13">
            <a:extLst>
              <a:ext uri="{FF2B5EF4-FFF2-40B4-BE49-F238E27FC236}">
                <a16:creationId xmlns:a16="http://schemas.microsoft.com/office/drawing/2014/main" id="{DAEAFB08-BAF9-40E2-BC56-BDAB18AC917A}"/>
              </a:ext>
            </a:extLst>
          </p:cNvPr>
          <p:cNvSpPr/>
          <p:nvPr/>
        </p:nvSpPr>
        <p:spPr>
          <a:xfrm>
            <a:off x="6737744" y="3686448"/>
            <a:ext cx="2662981" cy="1241537"/>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5" name="Conector: angular 14">
            <a:extLst>
              <a:ext uri="{FF2B5EF4-FFF2-40B4-BE49-F238E27FC236}">
                <a16:creationId xmlns:a16="http://schemas.microsoft.com/office/drawing/2014/main" id="{7456103C-96E0-4885-AA79-7987C932531A}"/>
              </a:ext>
            </a:extLst>
          </p:cNvPr>
          <p:cNvCxnSpPr>
            <a:cxnSpLocks/>
            <a:stCxn id="14" idx="2"/>
            <a:endCxn id="13" idx="1"/>
          </p:cNvCxnSpPr>
          <p:nvPr/>
        </p:nvCxnSpPr>
        <p:spPr>
          <a:xfrm rot="16200000" flipH="1">
            <a:off x="8573135" y="4424084"/>
            <a:ext cx="560260" cy="156806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ector: angular 15">
            <a:extLst>
              <a:ext uri="{FF2B5EF4-FFF2-40B4-BE49-F238E27FC236}">
                <a16:creationId xmlns:a16="http://schemas.microsoft.com/office/drawing/2014/main" id="{35EB10F0-4896-4F61-887E-190C698B401C}"/>
              </a:ext>
            </a:extLst>
          </p:cNvPr>
          <p:cNvCxnSpPr>
            <a:cxnSpLocks/>
            <a:stCxn id="14" idx="2"/>
            <a:endCxn id="10" idx="3"/>
          </p:cNvCxnSpPr>
          <p:nvPr/>
        </p:nvCxnSpPr>
        <p:spPr>
          <a:xfrm rot="5400000">
            <a:off x="7092455" y="4499537"/>
            <a:ext cx="548332" cy="140522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0433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dirty="0"/>
              <a:t>Incendio</a:t>
            </a:r>
          </a:p>
          <a:p>
            <a:pPr marL="520700" indent="-342900">
              <a:spcBef>
                <a:spcPts val="0"/>
              </a:spcBef>
              <a:buFont typeface="Courier New" panose="02070309020205020404" pitchFamily="49" charset="0"/>
              <a:buChar char="o"/>
            </a:pPr>
            <a:r>
              <a:rPr lang="es-MX" sz="2000" dirty="0"/>
              <a:t>Terremoto</a:t>
            </a:r>
          </a:p>
          <a:p>
            <a:pPr marL="520700" indent="-342900">
              <a:spcBef>
                <a:spcPts val="0"/>
              </a:spcBef>
              <a:buFont typeface="Courier New" panose="02070309020205020404" pitchFamily="49" charset="0"/>
              <a:buChar char="o"/>
            </a:pPr>
            <a:r>
              <a:rPr lang="es-MX" sz="2000" dirty="0"/>
              <a:t>CM</a:t>
            </a:r>
          </a:p>
          <a:p>
            <a:pPr marL="520700" indent="-342900">
              <a:spcBef>
                <a:spcPts val="0"/>
              </a:spcBef>
              <a:buFont typeface="Courier New" panose="02070309020205020404" pitchFamily="49" charset="0"/>
              <a:buChar char="o"/>
            </a:pPr>
            <a:r>
              <a:rPr lang="es-MX" sz="2000" dirty="0"/>
              <a:t>CEER</a:t>
            </a:r>
          </a:p>
          <a:p>
            <a:pPr marL="520700" indent="-342900">
              <a:spcBef>
                <a:spcPts val="0"/>
              </a:spcBef>
              <a:buFont typeface="Courier New" panose="02070309020205020404" pitchFamily="49" charset="0"/>
              <a:buChar char="o"/>
            </a:pPr>
            <a:r>
              <a:rPr lang="es-MX" sz="2000" dirty="0"/>
              <a:t>Misceláneos</a:t>
            </a:r>
          </a:p>
          <a:p>
            <a:pPr marL="520700" indent="-342900">
              <a:spcBef>
                <a:spcPts val="0"/>
              </a:spcBef>
              <a:buFont typeface="Courier New" panose="02070309020205020404" pitchFamily="49" charset="0"/>
              <a:buChar char="o"/>
            </a:pPr>
            <a:r>
              <a:rPr lang="es-MX" sz="2000" dirty="0"/>
              <a:t>RC</a:t>
            </a:r>
          </a:p>
          <a:p>
            <a:pPr marL="520700" indent="-342900">
              <a:spcBef>
                <a:spcPts val="0"/>
              </a:spcBef>
              <a:buFont typeface="Courier New" panose="02070309020205020404" pitchFamily="49" charset="0"/>
              <a:buChar char="o"/>
            </a:pPr>
            <a:r>
              <a:rPr lang="es-MX" sz="2000" b="1" u="sng" dirty="0"/>
              <a:t>Mercancía</a:t>
            </a:r>
          </a:p>
          <a:p>
            <a:pPr marL="520700" indent="-342900">
              <a:spcBef>
                <a:spcPts val="0"/>
              </a:spcBef>
              <a:buFont typeface="Courier New" panose="02070309020205020404" pitchFamily="49" charset="0"/>
              <a:buChar char="o"/>
            </a:pPr>
            <a:r>
              <a:rPr lang="es-MX" sz="2000" dirty="0"/>
              <a:t>Barcos</a:t>
            </a:r>
          </a:p>
          <a:p>
            <a:pPr marL="520700" indent="-342900">
              <a:spcBef>
                <a:spcPts val="0"/>
              </a:spcBef>
              <a:buFont typeface="Courier New" panose="02070309020205020404" pitchFamily="49" charset="0"/>
              <a:buChar char="o"/>
            </a:pPr>
            <a:r>
              <a:rPr lang="es-MX" sz="2000" dirty="0"/>
              <a:t>Aviones</a:t>
            </a:r>
          </a:p>
          <a:p>
            <a:pPr marL="520700" indent="-342900">
              <a:spcBef>
                <a:spcPts val="0"/>
              </a:spcBef>
              <a:buFont typeface="Courier New" panose="02070309020205020404" pitchFamily="49" charset="0"/>
              <a:buChar char="o"/>
            </a:pPr>
            <a:r>
              <a:rPr lang="es-MX" sz="2000" dirty="0"/>
              <a:t>Hidro</a:t>
            </a:r>
          </a:p>
          <a:p>
            <a:pPr marL="520700" indent="-342900">
              <a:spcBef>
                <a:spcPts val="0"/>
              </a:spcBef>
              <a:buFont typeface="Courier New" panose="02070309020205020404" pitchFamily="49" charset="0"/>
              <a:buChar char="o"/>
            </a:pPr>
            <a:r>
              <a:rPr lang="es-MX" sz="2000" dirty="0"/>
              <a:t>Agrícola</a:t>
            </a:r>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602481" y="1982312"/>
            <a:ext cx="6739690" cy="3854607"/>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endParaRPr lang="es-ES" sz="2000" dirty="0"/>
          </a:p>
          <a:p>
            <a:pPr marL="228600" indent="-50800">
              <a:spcBef>
                <a:spcPts val="0"/>
              </a:spcBef>
              <a:buNone/>
            </a:pPr>
            <a:r>
              <a:rPr lang="es-ES" sz="2000" b="1" dirty="0"/>
              <a:t>Regla: </a:t>
            </a:r>
            <a:r>
              <a:rPr lang="fr-FR" sz="2000" b="1" dirty="0"/>
              <a:t>Tipo de </a:t>
            </a:r>
            <a:r>
              <a:rPr lang="fr-FR" sz="2000" b="1" dirty="0" err="1"/>
              <a:t>pronóstico</a:t>
            </a:r>
            <a:r>
              <a:rPr lang="fr-FR" sz="2000" b="1" dirty="0"/>
              <a:t> = ( "1", "2", "3" )</a:t>
            </a:r>
          </a:p>
          <a:p>
            <a:pPr marL="228600" indent="-50800">
              <a:spcBef>
                <a:spcPts val="0"/>
              </a:spcBef>
              <a:buNone/>
            </a:pPr>
            <a:endParaRPr lang="fr-FR" sz="2000" b="1" dirty="0"/>
          </a:p>
          <a:p>
            <a:pPr marL="228600" indent="-50800">
              <a:spcBef>
                <a:spcPts val="0"/>
              </a:spcBef>
              <a:buNone/>
            </a:pPr>
            <a:endParaRPr lang="fr-FR" sz="2000" b="1" dirty="0"/>
          </a:p>
          <a:p>
            <a:pPr marL="228600" indent="-50800">
              <a:spcBef>
                <a:spcPts val="0"/>
              </a:spcBef>
              <a:buNone/>
            </a:pPr>
            <a:r>
              <a:rPr lang="es-MX" sz="2000" dirty="0"/>
              <a:t>El campo de tipo de pronóstico </a:t>
            </a:r>
            <a:r>
              <a:rPr lang="es-MX" sz="2000" b="1" dirty="0"/>
              <a:t>deberá</a:t>
            </a:r>
            <a:r>
              <a:rPr lang="es-MX" sz="2000" dirty="0"/>
              <a:t> ser de Declaración a embarques (01), Declaración a ventas (02) o Sin pronóstico (03)</a:t>
            </a:r>
          </a:p>
          <a:p>
            <a:pPr marL="228600" indent="-50800">
              <a:spcBef>
                <a:spcPts val="0"/>
              </a:spcBef>
              <a:buNone/>
            </a:pPr>
            <a:endParaRPr lang="es-MX" sz="2000" dirty="0"/>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Tipo de pronóstico</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38718802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dirty="0"/>
              <a:t>Incendio</a:t>
            </a:r>
          </a:p>
          <a:p>
            <a:pPr marL="520700" indent="-342900">
              <a:spcBef>
                <a:spcPts val="0"/>
              </a:spcBef>
              <a:buFont typeface="Courier New" panose="02070309020205020404" pitchFamily="49" charset="0"/>
              <a:buChar char="o"/>
            </a:pPr>
            <a:r>
              <a:rPr lang="es-MX" sz="2000" dirty="0"/>
              <a:t>Terremoto</a:t>
            </a:r>
          </a:p>
          <a:p>
            <a:pPr marL="520700" indent="-342900">
              <a:spcBef>
                <a:spcPts val="0"/>
              </a:spcBef>
              <a:buFont typeface="Courier New" panose="02070309020205020404" pitchFamily="49" charset="0"/>
              <a:buChar char="o"/>
            </a:pPr>
            <a:r>
              <a:rPr lang="es-MX" sz="2000" dirty="0"/>
              <a:t>CM</a:t>
            </a:r>
          </a:p>
          <a:p>
            <a:pPr marL="520700" indent="-342900">
              <a:spcBef>
                <a:spcPts val="0"/>
              </a:spcBef>
              <a:buFont typeface="Courier New" panose="02070309020205020404" pitchFamily="49" charset="0"/>
              <a:buChar char="o"/>
            </a:pPr>
            <a:r>
              <a:rPr lang="es-MX" sz="2000" dirty="0"/>
              <a:t>CEER</a:t>
            </a:r>
          </a:p>
          <a:p>
            <a:pPr marL="520700" indent="-342900">
              <a:spcBef>
                <a:spcPts val="0"/>
              </a:spcBef>
              <a:buFont typeface="Courier New" panose="02070309020205020404" pitchFamily="49" charset="0"/>
              <a:buChar char="o"/>
            </a:pPr>
            <a:r>
              <a:rPr lang="es-MX" sz="2000" dirty="0"/>
              <a:t>Misceláneos</a:t>
            </a:r>
          </a:p>
          <a:p>
            <a:pPr marL="520700" indent="-342900">
              <a:spcBef>
                <a:spcPts val="0"/>
              </a:spcBef>
              <a:buFont typeface="Courier New" panose="02070309020205020404" pitchFamily="49" charset="0"/>
              <a:buChar char="o"/>
            </a:pPr>
            <a:r>
              <a:rPr lang="es-MX" sz="2000" dirty="0"/>
              <a:t>RC</a:t>
            </a:r>
          </a:p>
          <a:p>
            <a:pPr marL="520700" indent="-342900">
              <a:spcBef>
                <a:spcPts val="0"/>
              </a:spcBef>
              <a:buFont typeface="Courier New" panose="02070309020205020404" pitchFamily="49" charset="0"/>
              <a:buChar char="o"/>
            </a:pPr>
            <a:r>
              <a:rPr lang="es-MX" sz="2000" b="1" u="sng" dirty="0"/>
              <a:t>Mercancía</a:t>
            </a:r>
          </a:p>
          <a:p>
            <a:pPr marL="520700" indent="-342900">
              <a:spcBef>
                <a:spcPts val="0"/>
              </a:spcBef>
              <a:buFont typeface="Courier New" panose="02070309020205020404" pitchFamily="49" charset="0"/>
              <a:buChar char="o"/>
            </a:pPr>
            <a:r>
              <a:rPr lang="es-MX" sz="2000" dirty="0"/>
              <a:t>Barcos</a:t>
            </a:r>
          </a:p>
          <a:p>
            <a:pPr marL="520700" indent="-342900">
              <a:spcBef>
                <a:spcPts val="0"/>
              </a:spcBef>
              <a:buFont typeface="Courier New" panose="02070309020205020404" pitchFamily="49" charset="0"/>
              <a:buChar char="o"/>
            </a:pPr>
            <a:r>
              <a:rPr lang="es-MX" sz="2000" dirty="0"/>
              <a:t>Aviones</a:t>
            </a:r>
          </a:p>
          <a:p>
            <a:pPr marL="520700" indent="-342900">
              <a:spcBef>
                <a:spcPts val="0"/>
              </a:spcBef>
              <a:buFont typeface="Courier New" panose="02070309020205020404" pitchFamily="49" charset="0"/>
              <a:buChar char="o"/>
            </a:pPr>
            <a:r>
              <a:rPr lang="es-MX" sz="2000" dirty="0"/>
              <a:t>Hidro</a:t>
            </a:r>
          </a:p>
          <a:p>
            <a:pPr marL="520700" indent="-342900">
              <a:spcBef>
                <a:spcPts val="0"/>
              </a:spcBef>
              <a:buFont typeface="Courier New" panose="02070309020205020404" pitchFamily="49" charset="0"/>
              <a:buChar char="o"/>
            </a:pPr>
            <a:r>
              <a:rPr lang="es-MX" sz="2000" dirty="0"/>
              <a:t>Agrícola</a:t>
            </a:r>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602481" y="1982312"/>
            <a:ext cx="6739690" cy="3854607"/>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endParaRPr lang="es-ES" sz="2000" dirty="0"/>
          </a:p>
          <a:p>
            <a:pPr marL="228600" indent="-50800">
              <a:spcBef>
                <a:spcPts val="0"/>
              </a:spcBef>
              <a:buNone/>
            </a:pPr>
            <a:r>
              <a:rPr lang="es-ES" sz="2000" b="1" dirty="0"/>
              <a:t>Regla: </a:t>
            </a:r>
            <a:r>
              <a:rPr lang="fr-FR" sz="2000" b="1" dirty="0"/>
              <a:t>Si Tipo de </a:t>
            </a:r>
            <a:r>
              <a:rPr lang="fr-FR" sz="2000" b="1" dirty="0" err="1"/>
              <a:t>seguro</a:t>
            </a:r>
            <a:r>
              <a:rPr lang="fr-FR" sz="2000" b="1" dirty="0"/>
              <a:t> = "01" </a:t>
            </a:r>
            <a:r>
              <a:rPr lang="fr-FR" sz="2000" b="1" dirty="0" err="1"/>
              <a:t>entonces</a:t>
            </a:r>
            <a:r>
              <a:rPr lang="fr-FR" sz="2000" b="1" dirty="0"/>
              <a:t> Tipo de </a:t>
            </a:r>
            <a:r>
              <a:rPr lang="fr-FR" sz="2000" b="1" dirty="0" err="1"/>
              <a:t>pronóstico</a:t>
            </a:r>
            <a:r>
              <a:rPr lang="fr-FR" sz="2000" b="1" dirty="0"/>
              <a:t> = ("1", "2")</a:t>
            </a:r>
          </a:p>
          <a:p>
            <a:pPr marL="228600" indent="-50800">
              <a:spcBef>
                <a:spcPts val="0"/>
              </a:spcBef>
              <a:buNone/>
            </a:pPr>
            <a:endParaRPr lang="fr-FR" sz="2000" b="1" dirty="0"/>
          </a:p>
          <a:p>
            <a:pPr marL="228600" indent="-50800">
              <a:spcBef>
                <a:spcPts val="0"/>
              </a:spcBef>
              <a:buNone/>
            </a:pPr>
            <a:endParaRPr lang="fr-FR" sz="2000" b="1" dirty="0"/>
          </a:p>
          <a:p>
            <a:pPr marL="228600" indent="-50800">
              <a:spcBef>
                <a:spcPts val="0"/>
              </a:spcBef>
              <a:buNone/>
            </a:pPr>
            <a:r>
              <a:rPr lang="es-MX" sz="2000" dirty="0"/>
              <a:t>Si el tipo de seguro es Póliza a pronóstico el campo de tipo de pronóstico </a:t>
            </a:r>
            <a:r>
              <a:rPr lang="es-MX" sz="2000" b="1" dirty="0"/>
              <a:t>deberá</a:t>
            </a:r>
            <a:r>
              <a:rPr lang="es-MX" sz="2000" dirty="0"/>
              <a:t> ser de Declaración a embarques (01) o Declaración a ventas (02).</a:t>
            </a:r>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Tipo de pronóstico</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39908488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dirty="0"/>
              <a:t>Incendio</a:t>
            </a:r>
          </a:p>
          <a:p>
            <a:pPr marL="520700" indent="-342900">
              <a:spcBef>
                <a:spcPts val="0"/>
              </a:spcBef>
              <a:buFont typeface="Courier New" panose="02070309020205020404" pitchFamily="49" charset="0"/>
              <a:buChar char="o"/>
            </a:pPr>
            <a:r>
              <a:rPr lang="es-MX" sz="2000" dirty="0"/>
              <a:t>Terremoto</a:t>
            </a:r>
          </a:p>
          <a:p>
            <a:pPr marL="520700" indent="-342900">
              <a:spcBef>
                <a:spcPts val="0"/>
              </a:spcBef>
              <a:buFont typeface="Courier New" panose="02070309020205020404" pitchFamily="49" charset="0"/>
              <a:buChar char="o"/>
            </a:pPr>
            <a:r>
              <a:rPr lang="es-MX" sz="2000" dirty="0"/>
              <a:t>CM</a:t>
            </a:r>
          </a:p>
          <a:p>
            <a:pPr marL="520700" indent="-342900">
              <a:spcBef>
                <a:spcPts val="0"/>
              </a:spcBef>
              <a:buFont typeface="Courier New" panose="02070309020205020404" pitchFamily="49" charset="0"/>
              <a:buChar char="o"/>
            </a:pPr>
            <a:r>
              <a:rPr lang="es-MX" sz="2000" dirty="0"/>
              <a:t>CEER</a:t>
            </a:r>
          </a:p>
          <a:p>
            <a:pPr marL="520700" indent="-342900">
              <a:spcBef>
                <a:spcPts val="0"/>
              </a:spcBef>
              <a:buFont typeface="Courier New" panose="02070309020205020404" pitchFamily="49" charset="0"/>
              <a:buChar char="o"/>
            </a:pPr>
            <a:r>
              <a:rPr lang="es-MX" sz="2000" dirty="0"/>
              <a:t>Misceláneos</a:t>
            </a:r>
          </a:p>
          <a:p>
            <a:pPr marL="520700" indent="-342900">
              <a:spcBef>
                <a:spcPts val="0"/>
              </a:spcBef>
              <a:buFont typeface="Courier New" panose="02070309020205020404" pitchFamily="49" charset="0"/>
              <a:buChar char="o"/>
            </a:pPr>
            <a:r>
              <a:rPr lang="es-MX" sz="2000" dirty="0"/>
              <a:t>RC</a:t>
            </a:r>
          </a:p>
          <a:p>
            <a:pPr marL="520700" indent="-342900">
              <a:spcBef>
                <a:spcPts val="0"/>
              </a:spcBef>
              <a:buFont typeface="Courier New" panose="02070309020205020404" pitchFamily="49" charset="0"/>
              <a:buChar char="o"/>
            </a:pPr>
            <a:r>
              <a:rPr lang="es-MX" sz="2000" b="1" u="sng" dirty="0"/>
              <a:t>Mercancía</a:t>
            </a:r>
          </a:p>
          <a:p>
            <a:pPr marL="520700" indent="-342900">
              <a:spcBef>
                <a:spcPts val="0"/>
              </a:spcBef>
              <a:buFont typeface="Courier New" panose="02070309020205020404" pitchFamily="49" charset="0"/>
              <a:buChar char="o"/>
            </a:pPr>
            <a:r>
              <a:rPr lang="es-MX" sz="2000" dirty="0"/>
              <a:t>Barcos</a:t>
            </a:r>
          </a:p>
          <a:p>
            <a:pPr marL="520700" indent="-342900">
              <a:spcBef>
                <a:spcPts val="0"/>
              </a:spcBef>
              <a:buFont typeface="Courier New" panose="02070309020205020404" pitchFamily="49" charset="0"/>
              <a:buChar char="o"/>
            </a:pPr>
            <a:r>
              <a:rPr lang="es-MX" sz="2000" dirty="0"/>
              <a:t>Aviones</a:t>
            </a:r>
          </a:p>
          <a:p>
            <a:pPr marL="520700" indent="-342900">
              <a:spcBef>
                <a:spcPts val="0"/>
              </a:spcBef>
              <a:buFont typeface="Courier New" panose="02070309020205020404" pitchFamily="49" charset="0"/>
              <a:buChar char="o"/>
            </a:pPr>
            <a:r>
              <a:rPr lang="es-MX" sz="2000" dirty="0"/>
              <a:t>Hidro</a:t>
            </a:r>
          </a:p>
          <a:p>
            <a:pPr marL="520700" indent="-342900">
              <a:spcBef>
                <a:spcPts val="0"/>
              </a:spcBef>
              <a:buFont typeface="Courier New" panose="02070309020205020404" pitchFamily="49" charset="0"/>
              <a:buChar char="o"/>
            </a:pPr>
            <a:r>
              <a:rPr lang="es-MX" sz="2000" dirty="0"/>
              <a:t>Agrícola</a:t>
            </a:r>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602481" y="1982312"/>
            <a:ext cx="6739690" cy="3854607"/>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endParaRPr lang="es-ES" sz="2000" dirty="0"/>
          </a:p>
          <a:p>
            <a:pPr marL="228600" indent="-50800">
              <a:spcBef>
                <a:spcPts val="0"/>
              </a:spcBef>
              <a:buNone/>
            </a:pPr>
            <a:r>
              <a:rPr lang="es-ES" sz="2000" b="1" dirty="0"/>
              <a:t>Regla: </a:t>
            </a:r>
            <a:r>
              <a:rPr lang="fr-FR" sz="2000" b="1" dirty="0"/>
              <a:t>Si Tipo de </a:t>
            </a:r>
            <a:r>
              <a:rPr lang="fr-FR" sz="2000" b="1" err="1"/>
              <a:t>seguro</a:t>
            </a:r>
            <a:r>
              <a:rPr lang="fr-FR" sz="2000" b="1" dirty="0"/>
              <a:t> &lt;&gt; "01" </a:t>
            </a:r>
            <a:r>
              <a:rPr lang="fr-FR" sz="2000" b="1" err="1"/>
              <a:t>entonces</a:t>
            </a:r>
            <a:r>
              <a:rPr lang="fr-FR" sz="2000" b="1" dirty="0"/>
              <a:t> Tipo de </a:t>
            </a:r>
            <a:r>
              <a:rPr lang="fr-FR" sz="2000" b="1" err="1"/>
              <a:t>pronóstico</a:t>
            </a:r>
            <a:r>
              <a:rPr lang="fr-FR" sz="2000" b="1" dirty="0"/>
              <a:t> = "3"</a:t>
            </a:r>
          </a:p>
          <a:p>
            <a:pPr marL="228600" indent="-50800">
              <a:spcBef>
                <a:spcPts val="0"/>
              </a:spcBef>
              <a:buNone/>
            </a:pPr>
            <a:endParaRPr lang="fr-FR" sz="2000" b="1" dirty="0"/>
          </a:p>
          <a:p>
            <a:pPr marL="228600" indent="-50800">
              <a:spcBef>
                <a:spcPts val="0"/>
              </a:spcBef>
              <a:buNone/>
            </a:pPr>
            <a:endParaRPr lang="fr-FR" sz="2000" b="1" dirty="0"/>
          </a:p>
          <a:p>
            <a:pPr marL="228600" indent="-50800">
              <a:spcBef>
                <a:spcPts val="0"/>
              </a:spcBef>
              <a:buNone/>
            </a:pPr>
            <a:endParaRPr lang="fr-FR" sz="2000" b="1" dirty="0"/>
          </a:p>
          <a:p>
            <a:pPr marL="228600" indent="-50800" algn="just">
              <a:spcBef>
                <a:spcPts val="0"/>
              </a:spcBef>
              <a:buNone/>
            </a:pPr>
            <a:r>
              <a:rPr lang="es-MX" sz="2000" dirty="0"/>
              <a:t>Si el tipo de seguro es diferente a Póliza a pronóstico el campo de tipo de pronóstico </a:t>
            </a:r>
            <a:r>
              <a:rPr lang="es-MX" sz="2000" b="1" dirty="0"/>
              <a:t>deberá</a:t>
            </a:r>
            <a:r>
              <a:rPr lang="es-MX" sz="2000" dirty="0"/>
              <a:t> ser Sin pronóstico (03).</a:t>
            </a:r>
          </a:p>
          <a:p>
            <a:pPr marL="228600" indent="-50800" algn="just">
              <a:spcBef>
                <a:spcPts val="0"/>
              </a:spcBef>
              <a:buNone/>
            </a:pPr>
            <a:endParaRPr lang="es-MX" sz="2000" dirty="0"/>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Tipo de pronóstico</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39201773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dirty="0"/>
              <a:t>Incendio</a:t>
            </a:r>
          </a:p>
          <a:p>
            <a:pPr marL="520700" indent="-342900">
              <a:spcBef>
                <a:spcPts val="0"/>
              </a:spcBef>
              <a:buFont typeface="Courier New" panose="02070309020205020404" pitchFamily="49" charset="0"/>
              <a:buChar char="o"/>
            </a:pPr>
            <a:r>
              <a:rPr lang="es-MX" sz="2000" dirty="0"/>
              <a:t>Terremoto</a:t>
            </a:r>
          </a:p>
          <a:p>
            <a:pPr marL="520700" indent="-342900">
              <a:spcBef>
                <a:spcPts val="0"/>
              </a:spcBef>
              <a:buFont typeface="Courier New" panose="02070309020205020404" pitchFamily="49" charset="0"/>
              <a:buChar char="o"/>
            </a:pPr>
            <a:r>
              <a:rPr lang="es-MX" sz="2000" dirty="0"/>
              <a:t>CM</a:t>
            </a:r>
          </a:p>
          <a:p>
            <a:pPr marL="520700" indent="-342900">
              <a:spcBef>
                <a:spcPts val="0"/>
              </a:spcBef>
              <a:buFont typeface="Courier New" panose="02070309020205020404" pitchFamily="49" charset="0"/>
              <a:buChar char="o"/>
            </a:pPr>
            <a:r>
              <a:rPr lang="es-MX" sz="2000" dirty="0"/>
              <a:t>CEER</a:t>
            </a:r>
          </a:p>
          <a:p>
            <a:pPr marL="520700" indent="-342900">
              <a:spcBef>
                <a:spcPts val="0"/>
              </a:spcBef>
              <a:buFont typeface="Courier New" panose="02070309020205020404" pitchFamily="49" charset="0"/>
              <a:buChar char="o"/>
            </a:pPr>
            <a:r>
              <a:rPr lang="es-MX" sz="2000" dirty="0"/>
              <a:t>Misceláneos</a:t>
            </a:r>
          </a:p>
          <a:p>
            <a:pPr marL="520700" indent="-342900">
              <a:spcBef>
                <a:spcPts val="0"/>
              </a:spcBef>
              <a:buFont typeface="Courier New" panose="02070309020205020404" pitchFamily="49" charset="0"/>
              <a:buChar char="o"/>
            </a:pPr>
            <a:r>
              <a:rPr lang="es-MX" sz="2000" dirty="0"/>
              <a:t>RC</a:t>
            </a:r>
          </a:p>
          <a:p>
            <a:pPr marL="520700" indent="-342900">
              <a:spcBef>
                <a:spcPts val="0"/>
              </a:spcBef>
              <a:buFont typeface="Courier New" panose="02070309020205020404" pitchFamily="49" charset="0"/>
              <a:buChar char="o"/>
            </a:pPr>
            <a:r>
              <a:rPr lang="es-MX" sz="2000" b="1" u="sng" dirty="0"/>
              <a:t>Mercancía</a:t>
            </a:r>
          </a:p>
          <a:p>
            <a:pPr marL="520700" indent="-342900">
              <a:spcBef>
                <a:spcPts val="0"/>
              </a:spcBef>
              <a:buFont typeface="Courier New" panose="02070309020205020404" pitchFamily="49" charset="0"/>
              <a:buChar char="o"/>
            </a:pPr>
            <a:r>
              <a:rPr lang="es-MX" sz="2000" dirty="0"/>
              <a:t>Barcos</a:t>
            </a:r>
          </a:p>
          <a:p>
            <a:pPr marL="520700" indent="-342900">
              <a:spcBef>
                <a:spcPts val="0"/>
              </a:spcBef>
              <a:buFont typeface="Courier New" panose="02070309020205020404" pitchFamily="49" charset="0"/>
              <a:buChar char="o"/>
            </a:pPr>
            <a:r>
              <a:rPr lang="es-MX" sz="2000" dirty="0"/>
              <a:t>Aviones</a:t>
            </a:r>
          </a:p>
          <a:p>
            <a:pPr marL="520700" indent="-342900">
              <a:spcBef>
                <a:spcPts val="0"/>
              </a:spcBef>
              <a:buFont typeface="Courier New" panose="02070309020205020404" pitchFamily="49" charset="0"/>
              <a:buChar char="o"/>
            </a:pPr>
            <a:r>
              <a:rPr lang="es-MX" sz="2000" dirty="0"/>
              <a:t>Hidro</a:t>
            </a:r>
          </a:p>
          <a:p>
            <a:pPr marL="520700" indent="-342900">
              <a:spcBef>
                <a:spcPts val="0"/>
              </a:spcBef>
              <a:buFont typeface="Courier New" panose="02070309020205020404" pitchFamily="49" charset="0"/>
              <a:buChar char="o"/>
            </a:pPr>
            <a:r>
              <a:rPr lang="es-MX" sz="2000" dirty="0"/>
              <a:t>Agrícola</a:t>
            </a:r>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602481" y="1982312"/>
            <a:ext cx="6739690" cy="3854607"/>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endParaRPr lang="es-ES" sz="2000" dirty="0"/>
          </a:p>
          <a:p>
            <a:pPr marL="228600" indent="-50800">
              <a:spcBef>
                <a:spcPts val="0"/>
              </a:spcBef>
              <a:buNone/>
            </a:pPr>
            <a:r>
              <a:rPr lang="es-ES" sz="2000" b="1" dirty="0"/>
              <a:t>Regla: </a:t>
            </a:r>
            <a:r>
              <a:rPr lang="it-IT" sz="2000" b="1" dirty="0"/>
              <a:t>Si Tipo de pronóstico = "3" entonces Pronónostico = 0</a:t>
            </a:r>
            <a:endParaRPr lang="fr-FR" sz="2000" b="1" dirty="0"/>
          </a:p>
          <a:p>
            <a:pPr marL="228600" indent="-50800">
              <a:spcBef>
                <a:spcPts val="0"/>
              </a:spcBef>
              <a:buNone/>
            </a:pPr>
            <a:endParaRPr lang="fr-FR" sz="2000" b="1" dirty="0"/>
          </a:p>
          <a:p>
            <a:pPr marL="228600" indent="-50800">
              <a:spcBef>
                <a:spcPts val="0"/>
              </a:spcBef>
              <a:buNone/>
            </a:pPr>
            <a:endParaRPr lang="fr-FR" sz="2000" b="1" dirty="0"/>
          </a:p>
          <a:p>
            <a:pPr marL="228600" indent="-50800">
              <a:spcBef>
                <a:spcPts val="0"/>
              </a:spcBef>
              <a:buNone/>
            </a:pPr>
            <a:endParaRPr lang="fr-FR" sz="2000" b="1" dirty="0"/>
          </a:p>
          <a:p>
            <a:pPr marL="228600" indent="-50800">
              <a:spcBef>
                <a:spcPts val="0"/>
              </a:spcBef>
              <a:buNone/>
            </a:pPr>
            <a:r>
              <a:rPr lang="es-MX" sz="2000" dirty="0"/>
              <a:t>Si el tipo de seguro es diferente a Póliza específica por viaje entonces el pronóstico </a:t>
            </a:r>
            <a:r>
              <a:rPr lang="es-MX" sz="2000" b="1" dirty="0"/>
              <a:t>deberá</a:t>
            </a:r>
            <a:r>
              <a:rPr lang="es-MX" sz="2000" dirty="0"/>
              <a:t> ser igual a 0.</a:t>
            </a:r>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Tipo de pronóstico</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142329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dirty="0"/>
              <a:t>Incendio</a:t>
            </a:r>
          </a:p>
          <a:p>
            <a:pPr marL="520700" indent="-342900">
              <a:spcBef>
                <a:spcPts val="0"/>
              </a:spcBef>
              <a:buFont typeface="Courier New" panose="02070309020205020404" pitchFamily="49" charset="0"/>
              <a:buChar char="o"/>
            </a:pPr>
            <a:r>
              <a:rPr lang="es-MX" sz="2000" dirty="0"/>
              <a:t>Terremoto</a:t>
            </a:r>
          </a:p>
          <a:p>
            <a:pPr marL="520700" indent="-342900">
              <a:spcBef>
                <a:spcPts val="0"/>
              </a:spcBef>
              <a:buFont typeface="Courier New" panose="02070309020205020404" pitchFamily="49" charset="0"/>
              <a:buChar char="o"/>
            </a:pPr>
            <a:r>
              <a:rPr lang="es-MX" sz="2000" dirty="0"/>
              <a:t>CM</a:t>
            </a:r>
          </a:p>
          <a:p>
            <a:pPr marL="520700" indent="-342900">
              <a:spcBef>
                <a:spcPts val="0"/>
              </a:spcBef>
              <a:buFont typeface="Courier New" panose="02070309020205020404" pitchFamily="49" charset="0"/>
              <a:buChar char="o"/>
            </a:pPr>
            <a:r>
              <a:rPr lang="es-MX" sz="2000" dirty="0"/>
              <a:t>CEER</a:t>
            </a:r>
          </a:p>
          <a:p>
            <a:pPr marL="520700" indent="-342900">
              <a:spcBef>
                <a:spcPts val="0"/>
              </a:spcBef>
              <a:buFont typeface="Courier New" panose="02070309020205020404" pitchFamily="49" charset="0"/>
              <a:buChar char="o"/>
            </a:pPr>
            <a:r>
              <a:rPr lang="es-MX" sz="2000" dirty="0"/>
              <a:t>Misceláneos</a:t>
            </a:r>
          </a:p>
          <a:p>
            <a:pPr marL="520700" indent="-342900">
              <a:spcBef>
                <a:spcPts val="0"/>
              </a:spcBef>
              <a:buFont typeface="Courier New" panose="02070309020205020404" pitchFamily="49" charset="0"/>
              <a:buChar char="o"/>
            </a:pPr>
            <a:r>
              <a:rPr lang="es-MX" sz="2000" dirty="0"/>
              <a:t>RC</a:t>
            </a:r>
          </a:p>
          <a:p>
            <a:pPr marL="520700" indent="-342900">
              <a:spcBef>
                <a:spcPts val="0"/>
              </a:spcBef>
              <a:buFont typeface="Courier New" panose="02070309020205020404" pitchFamily="49" charset="0"/>
              <a:buChar char="o"/>
            </a:pPr>
            <a:r>
              <a:rPr lang="es-MX" sz="2000" dirty="0"/>
              <a:t>Mercancía</a:t>
            </a:r>
          </a:p>
          <a:p>
            <a:pPr marL="520700" indent="-342900">
              <a:spcBef>
                <a:spcPts val="0"/>
              </a:spcBef>
              <a:buFont typeface="Courier New" panose="02070309020205020404" pitchFamily="49" charset="0"/>
              <a:buChar char="o"/>
            </a:pPr>
            <a:r>
              <a:rPr lang="es-MX" sz="2000" dirty="0"/>
              <a:t>Barcos</a:t>
            </a:r>
          </a:p>
          <a:p>
            <a:pPr marL="520700" indent="-342900">
              <a:spcBef>
                <a:spcPts val="0"/>
              </a:spcBef>
              <a:buFont typeface="Courier New" panose="02070309020205020404" pitchFamily="49" charset="0"/>
              <a:buChar char="o"/>
            </a:pPr>
            <a:r>
              <a:rPr lang="es-MX" sz="2000" dirty="0"/>
              <a:t>Aviones</a:t>
            </a:r>
          </a:p>
          <a:p>
            <a:pPr marL="520700" indent="-342900">
              <a:spcBef>
                <a:spcPts val="0"/>
              </a:spcBef>
              <a:buFont typeface="Courier New" panose="02070309020205020404" pitchFamily="49" charset="0"/>
              <a:buChar char="o"/>
            </a:pPr>
            <a:r>
              <a:rPr lang="es-MX" sz="2000" b="1" u="sng" dirty="0"/>
              <a:t>Hidro</a:t>
            </a:r>
          </a:p>
          <a:p>
            <a:pPr marL="520700" indent="-342900">
              <a:spcBef>
                <a:spcPts val="0"/>
              </a:spcBef>
              <a:buFont typeface="Courier New" panose="02070309020205020404" pitchFamily="49" charset="0"/>
              <a:buChar char="o"/>
            </a:pPr>
            <a:r>
              <a:rPr lang="es-MX" sz="2000" dirty="0"/>
              <a:t>Agrícola</a:t>
            </a:r>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873841" y="2164079"/>
            <a:ext cx="6507331"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endParaRPr lang="es-ES" sz="2000" dirty="0"/>
          </a:p>
          <a:p>
            <a:pPr marL="228600" indent="-50800">
              <a:spcBef>
                <a:spcPts val="0"/>
              </a:spcBef>
              <a:buNone/>
            </a:pPr>
            <a:r>
              <a:rPr lang="es-ES" sz="2000" b="1" dirty="0"/>
              <a:t>Regla: Si Entidad = "x" entonces código &gt;= limite inferior x  y código &lt;= limite superior x</a:t>
            </a:r>
          </a:p>
          <a:p>
            <a:pPr marL="228600" indent="-50800">
              <a:spcBef>
                <a:spcPts val="0"/>
              </a:spcBef>
              <a:buNone/>
            </a:pPr>
            <a:endParaRPr lang="es-ES" sz="2000" b="1" dirty="0"/>
          </a:p>
          <a:p>
            <a:pPr marL="228600" indent="-50800">
              <a:spcBef>
                <a:spcPts val="0"/>
              </a:spcBef>
              <a:buNone/>
            </a:pPr>
            <a:endParaRPr lang="es-ES" sz="2000" b="1" dirty="0"/>
          </a:p>
          <a:p>
            <a:pPr marL="228600" indent="-50800" algn="just">
              <a:spcBef>
                <a:spcPts val="0"/>
              </a:spcBef>
              <a:buNone/>
            </a:pPr>
            <a:r>
              <a:rPr lang="es-ES" sz="2000" dirty="0"/>
              <a:t>El Código postal debe de estar entre los Límites inferior y superior de la Entidad correspondiente.</a:t>
            </a:r>
            <a:endParaRPr lang="es-MX" sz="2000" dirty="0"/>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Código postal </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18523668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b="1" u="sng" dirty="0"/>
              <a:t>Incendio</a:t>
            </a:r>
          </a:p>
          <a:p>
            <a:pPr marL="520700" indent="-342900">
              <a:spcBef>
                <a:spcPts val="0"/>
              </a:spcBef>
              <a:buFont typeface="Courier New" panose="02070309020205020404" pitchFamily="49" charset="0"/>
              <a:buChar char="o"/>
            </a:pPr>
            <a:r>
              <a:rPr lang="es-MX" sz="2000" b="1" u="sng" dirty="0"/>
              <a:t>Terremoto</a:t>
            </a:r>
          </a:p>
          <a:p>
            <a:pPr marL="520700" indent="-342900">
              <a:spcBef>
                <a:spcPts val="0"/>
              </a:spcBef>
              <a:buFont typeface="Courier New" panose="02070309020205020404" pitchFamily="49" charset="0"/>
              <a:buChar char="o"/>
            </a:pPr>
            <a:r>
              <a:rPr lang="es-MX" sz="2000" b="1" u="sng" dirty="0"/>
              <a:t>CM</a:t>
            </a:r>
          </a:p>
          <a:p>
            <a:pPr marL="520700" indent="-342900">
              <a:spcBef>
                <a:spcPts val="0"/>
              </a:spcBef>
              <a:buFont typeface="Courier New" panose="02070309020205020404" pitchFamily="49" charset="0"/>
              <a:buChar char="o"/>
            </a:pPr>
            <a:r>
              <a:rPr lang="es-MX" sz="2000" b="1" u="sng" dirty="0"/>
              <a:t>CEER</a:t>
            </a:r>
          </a:p>
          <a:p>
            <a:pPr marL="520700" indent="-342900">
              <a:spcBef>
                <a:spcPts val="0"/>
              </a:spcBef>
              <a:buFont typeface="Courier New" panose="02070309020205020404" pitchFamily="49" charset="0"/>
              <a:buChar char="o"/>
            </a:pPr>
            <a:r>
              <a:rPr lang="es-MX" sz="2000" b="1" u="sng" dirty="0"/>
              <a:t>Misceláneos</a:t>
            </a:r>
          </a:p>
          <a:p>
            <a:pPr marL="520700" indent="-342900">
              <a:spcBef>
                <a:spcPts val="0"/>
              </a:spcBef>
              <a:buFont typeface="Courier New" panose="02070309020205020404" pitchFamily="49" charset="0"/>
              <a:buChar char="o"/>
            </a:pPr>
            <a:r>
              <a:rPr lang="es-MX" sz="2000" b="1" u="sng" dirty="0"/>
              <a:t>RC</a:t>
            </a:r>
          </a:p>
          <a:p>
            <a:pPr marL="520700" indent="-342900">
              <a:spcBef>
                <a:spcPts val="0"/>
              </a:spcBef>
              <a:buFont typeface="Courier New" panose="02070309020205020404" pitchFamily="49" charset="0"/>
              <a:buChar char="o"/>
            </a:pPr>
            <a:r>
              <a:rPr lang="es-MX" sz="2000" dirty="0"/>
              <a:t>Mercancía</a:t>
            </a:r>
          </a:p>
          <a:p>
            <a:pPr marL="520700" indent="-342900">
              <a:spcBef>
                <a:spcPts val="0"/>
              </a:spcBef>
              <a:buFont typeface="Courier New" panose="02070309020205020404" pitchFamily="49" charset="0"/>
              <a:buChar char="o"/>
            </a:pPr>
            <a:r>
              <a:rPr lang="es-MX" sz="2000" b="1" u="sng" dirty="0"/>
              <a:t>Barcos</a:t>
            </a:r>
          </a:p>
          <a:p>
            <a:pPr marL="520700" indent="-342900">
              <a:spcBef>
                <a:spcPts val="0"/>
              </a:spcBef>
              <a:buFont typeface="Courier New" panose="02070309020205020404" pitchFamily="49" charset="0"/>
              <a:buChar char="o"/>
            </a:pPr>
            <a:r>
              <a:rPr lang="es-MX" sz="2000" b="1" u="sng" dirty="0"/>
              <a:t>Aviones</a:t>
            </a:r>
          </a:p>
          <a:p>
            <a:pPr marL="520700" indent="-342900">
              <a:spcBef>
                <a:spcPts val="0"/>
              </a:spcBef>
              <a:buFont typeface="Courier New" panose="02070309020205020404" pitchFamily="49" charset="0"/>
              <a:buChar char="o"/>
            </a:pPr>
            <a:r>
              <a:rPr lang="es-MX" sz="2000" b="1" u="sng" dirty="0"/>
              <a:t>Hidro</a:t>
            </a:r>
          </a:p>
          <a:p>
            <a:pPr marL="520700" indent="-342900">
              <a:spcBef>
                <a:spcPts val="0"/>
              </a:spcBef>
              <a:buFont typeface="Courier New" panose="02070309020205020404" pitchFamily="49" charset="0"/>
              <a:buChar char="o"/>
            </a:pPr>
            <a:r>
              <a:rPr lang="es-MX" sz="2000" dirty="0"/>
              <a:t>Agrícola</a:t>
            </a:r>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5181599" y="1982313"/>
            <a:ext cx="6160571" cy="3384166"/>
          </a:xfrm>
          <a:prstGeom prst="rect">
            <a:avLst/>
          </a:prstGeom>
          <a:noFill/>
          <a:ln>
            <a:noFill/>
          </a:ln>
        </p:spPr>
        <p:txBody>
          <a:bodyPr spcFirstLastPara="1" wrap="square" lIns="91425" tIns="45700" rIns="91425" bIns="45700" anchor="t" anchorCtr="0">
            <a:noAutofit/>
          </a:bodyPr>
          <a:lstStyle/>
          <a:p>
            <a:pPr marL="0" indent="0">
              <a:buNone/>
            </a:pPr>
            <a:r>
              <a:rPr lang="es-ES" sz="2000" dirty="0"/>
              <a:t>La Ubicación o inciso debe ser mayor o igual a uno</a:t>
            </a:r>
            <a:r>
              <a:rPr lang="es-MX" sz="2000" dirty="0"/>
              <a:t>:</a:t>
            </a:r>
          </a:p>
          <a:p>
            <a:pPr marL="0" indent="0">
              <a:buNone/>
            </a:pPr>
            <a:r>
              <a:rPr lang="es-MX" sz="2000" b="1" dirty="0"/>
              <a:t>Regla: </a:t>
            </a:r>
            <a:r>
              <a:rPr lang="it-IT" sz="2000" b="1" dirty="0"/>
              <a:t>  Ubicación o inciso &gt;=1</a:t>
            </a:r>
            <a:endParaRPr lang="es-MX" sz="2000" dirty="0"/>
          </a:p>
          <a:p>
            <a:pPr marL="228600" indent="-50800">
              <a:spcBef>
                <a:spcPts val="0"/>
              </a:spcBef>
              <a:buNone/>
            </a:pPr>
            <a:endParaRPr lang="es-ES" sz="2000" b="1" dirty="0"/>
          </a:p>
          <a:p>
            <a:pPr marL="228600" indent="-50800">
              <a:spcBef>
                <a:spcPts val="0"/>
              </a:spcBef>
              <a:buNone/>
            </a:pPr>
            <a:endParaRPr lang="es-MX" sz="2000" dirty="0"/>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Ubicación o inciso</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4250078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dirty="0"/>
              <a:t>Incendio</a:t>
            </a:r>
          </a:p>
          <a:p>
            <a:pPr marL="520700" indent="-342900">
              <a:spcBef>
                <a:spcPts val="0"/>
              </a:spcBef>
              <a:buFont typeface="Courier New" panose="02070309020205020404" pitchFamily="49" charset="0"/>
              <a:buChar char="o"/>
            </a:pPr>
            <a:r>
              <a:rPr lang="es-MX" sz="2000" dirty="0"/>
              <a:t>Terremoto</a:t>
            </a:r>
          </a:p>
          <a:p>
            <a:pPr marL="520700" indent="-342900">
              <a:spcBef>
                <a:spcPts val="0"/>
              </a:spcBef>
              <a:buFont typeface="Courier New" panose="02070309020205020404" pitchFamily="49" charset="0"/>
              <a:buChar char="o"/>
            </a:pPr>
            <a:r>
              <a:rPr lang="es-MX" sz="2000" dirty="0"/>
              <a:t>CM</a:t>
            </a:r>
          </a:p>
          <a:p>
            <a:pPr marL="520700" indent="-342900">
              <a:spcBef>
                <a:spcPts val="0"/>
              </a:spcBef>
              <a:buFont typeface="Courier New" panose="02070309020205020404" pitchFamily="49" charset="0"/>
              <a:buChar char="o"/>
            </a:pPr>
            <a:r>
              <a:rPr lang="es-MX" sz="2000" dirty="0"/>
              <a:t>CEER</a:t>
            </a:r>
          </a:p>
          <a:p>
            <a:pPr marL="520700" indent="-342900">
              <a:spcBef>
                <a:spcPts val="0"/>
              </a:spcBef>
              <a:buFont typeface="Courier New" panose="02070309020205020404" pitchFamily="49" charset="0"/>
              <a:buChar char="o"/>
            </a:pPr>
            <a:r>
              <a:rPr lang="es-MX" sz="2000" dirty="0"/>
              <a:t>Misceláneos</a:t>
            </a:r>
          </a:p>
          <a:p>
            <a:pPr marL="520700" indent="-342900">
              <a:spcBef>
                <a:spcPts val="0"/>
              </a:spcBef>
              <a:buFont typeface="Courier New" panose="02070309020205020404" pitchFamily="49" charset="0"/>
              <a:buChar char="o"/>
            </a:pPr>
            <a:r>
              <a:rPr lang="es-MX" sz="2000" dirty="0"/>
              <a:t>RC</a:t>
            </a:r>
          </a:p>
          <a:p>
            <a:pPr marL="520700" indent="-342900">
              <a:spcBef>
                <a:spcPts val="0"/>
              </a:spcBef>
              <a:buFont typeface="Courier New" panose="02070309020205020404" pitchFamily="49" charset="0"/>
              <a:buChar char="o"/>
            </a:pPr>
            <a:r>
              <a:rPr lang="es-MX" sz="2000" dirty="0"/>
              <a:t>Mercancía</a:t>
            </a:r>
          </a:p>
          <a:p>
            <a:pPr marL="520700" indent="-342900">
              <a:spcBef>
                <a:spcPts val="0"/>
              </a:spcBef>
              <a:buFont typeface="Courier New" panose="02070309020205020404" pitchFamily="49" charset="0"/>
              <a:buChar char="o"/>
            </a:pPr>
            <a:r>
              <a:rPr lang="es-MX" sz="2000" dirty="0"/>
              <a:t>Barcos</a:t>
            </a:r>
          </a:p>
          <a:p>
            <a:pPr marL="520700" indent="-342900">
              <a:spcBef>
                <a:spcPts val="0"/>
              </a:spcBef>
              <a:buFont typeface="Courier New" panose="02070309020205020404" pitchFamily="49" charset="0"/>
              <a:buChar char="o"/>
            </a:pPr>
            <a:r>
              <a:rPr lang="es-MX" sz="2000" dirty="0"/>
              <a:t>Aviones</a:t>
            </a:r>
          </a:p>
          <a:p>
            <a:pPr marL="520700" indent="-342900">
              <a:spcBef>
                <a:spcPts val="0"/>
              </a:spcBef>
              <a:buFont typeface="Courier New" panose="02070309020205020404" pitchFamily="49" charset="0"/>
              <a:buChar char="o"/>
            </a:pPr>
            <a:r>
              <a:rPr lang="es-MX" sz="2000" dirty="0"/>
              <a:t>Hidro</a:t>
            </a:r>
          </a:p>
          <a:p>
            <a:pPr marL="520700" indent="-342900">
              <a:spcBef>
                <a:spcPts val="0"/>
              </a:spcBef>
              <a:buFont typeface="Courier New" panose="02070309020205020404" pitchFamily="49" charset="0"/>
              <a:buChar char="o"/>
            </a:pPr>
            <a:r>
              <a:rPr lang="es-MX" sz="2000" b="1" u="sng" dirty="0"/>
              <a:t>Agrícola</a:t>
            </a:r>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5181599" y="1982313"/>
            <a:ext cx="6160571" cy="3384166"/>
          </a:xfrm>
          <a:prstGeom prst="rect">
            <a:avLst/>
          </a:prstGeom>
          <a:noFill/>
          <a:ln>
            <a:noFill/>
          </a:ln>
        </p:spPr>
        <p:txBody>
          <a:bodyPr spcFirstLastPara="1" wrap="square" lIns="91425" tIns="45700" rIns="91425" bIns="45700" anchor="t" anchorCtr="0">
            <a:noAutofit/>
          </a:bodyPr>
          <a:lstStyle/>
          <a:p>
            <a:pPr marL="0" indent="0">
              <a:buNone/>
            </a:pPr>
            <a:r>
              <a:rPr lang="es-MX" sz="2000" b="1" dirty="0"/>
              <a:t>Regla: </a:t>
            </a:r>
            <a:r>
              <a:rPr lang="it-IT" sz="2000" b="1" dirty="0"/>
              <a:t>  </a:t>
            </a:r>
            <a:r>
              <a:rPr lang="es-ES" sz="2000" b="1" dirty="0"/>
              <a:t>Si Tipo de seguro = "01" entonces Unidades aseguradas = 0</a:t>
            </a:r>
          </a:p>
          <a:p>
            <a:pPr marL="0" indent="0">
              <a:buNone/>
            </a:pPr>
            <a:endParaRPr lang="es-ES" sz="2000" b="1" dirty="0"/>
          </a:p>
          <a:p>
            <a:pPr marL="0" indent="0">
              <a:buNone/>
            </a:pPr>
            <a:endParaRPr lang="es-ES" sz="2000" b="1" dirty="0"/>
          </a:p>
          <a:p>
            <a:pPr marL="0" indent="0">
              <a:buNone/>
            </a:pPr>
            <a:r>
              <a:rPr lang="es-MX" sz="2000" dirty="0"/>
              <a:t>Si el tipo de seguro es agrícola (01)  entonces las unidades aseguradas </a:t>
            </a:r>
            <a:r>
              <a:rPr lang="es-MX" sz="2000" b="1" dirty="0"/>
              <a:t>deberá</a:t>
            </a:r>
            <a:r>
              <a:rPr lang="es-MX" sz="2000" dirty="0"/>
              <a:t> ser igual a 0.</a:t>
            </a:r>
          </a:p>
          <a:p>
            <a:pPr marL="0" indent="0">
              <a:buNone/>
            </a:pPr>
            <a:endParaRPr lang="es-ES" sz="2000" b="1" dirty="0"/>
          </a:p>
          <a:p>
            <a:pPr marL="228600" indent="-50800">
              <a:spcBef>
                <a:spcPts val="0"/>
              </a:spcBef>
              <a:buNone/>
            </a:pPr>
            <a:endParaRPr lang="es-MX" sz="2000" dirty="0"/>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Unidades aseguradas</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9599031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dirty="0"/>
              <a:t>Incendio</a:t>
            </a:r>
          </a:p>
          <a:p>
            <a:pPr marL="520700" indent="-342900">
              <a:spcBef>
                <a:spcPts val="0"/>
              </a:spcBef>
              <a:buFont typeface="Courier New" panose="02070309020205020404" pitchFamily="49" charset="0"/>
              <a:buChar char="o"/>
            </a:pPr>
            <a:r>
              <a:rPr lang="es-MX" sz="2000" dirty="0"/>
              <a:t>Terremoto</a:t>
            </a:r>
          </a:p>
          <a:p>
            <a:pPr marL="520700" indent="-342900">
              <a:spcBef>
                <a:spcPts val="0"/>
              </a:spcBef>
              <a:buFont typeface="Courier New" panose="02070309020205020404" pitchFamily="49" charset="0"/>
              <a:buChar char="o"/>
            </a:pPr>
            <a:r>
              <a:rPr lang="es-MX" sz="2000" dirty="0"/>
              <a:t>CM</a:t>
            </a:r>
          </a:p>
          <a:p>
            <a:pPr marL="520700" indent="-342900">
              <a:spcBef>
                <a:spcPts val="0"/>
              </a:spcBef>
              <a:buFont typeface="Courier New" panose="02070309020205020404" pitchFamily="49" charset="0"/>
              <a:buChar char="o"/>
            </a:pPr>
            <a:r>
              <a:rPr lang="es-MX" sz="2000" dirty="0"/>
              <a:t>CEER</a:t>
            </a:r>
          </a:p>
          <a:p>
            <a:pPr marL="520700" indent="-342900">
              <a:spcBef>
                <a:spcPts val="0"/>
              </a:spcBef>
              <a:buFont typeface="Courier New" panose="02070309020205020404" pitchFamily="49" charset="0"/>
              <a:buChar char="o"/>
            </a:pPr>
            <a:r>
              <a:rPr lang="es-MX" sz="2000" dirty="0"/>
              <a:t>Misceláneos</a:t>
            </a:r>
          </a:p>
          <a:p>
            <a:pPr marL="520700" indent="-342900">
              <a:spcBef>
                <a:spcPts val="0"/>
              </a:spcBef>
              <a:buFont typeface="Courier New" panose="02070309020205020404" pitchFamily="49" charset="0"/>
              <a:buChar char="o"/>
            </a:pPr>
            <a:r>
              <a:rPr lang="es-MX" sz="2000" dirty="0"/>
              <a:t>RC</a:t>
            </a:r>
          </a:p>
          <a:p>
            <a:pPr marL="520700" indent="-342900">
              <a:spcBef>
                <a:spcPts val="0"/>
              </a:spcBef>
              <a:buFont typeface="Courier New" panose="02070309020205020404" pitchFamily="49" charset="0"/>
              <a:buChar char="o"/>
            </a:pPr>
            <a:r>
              <a:rPr lang="es-MX" sz="2000" dirty="0"/>
              <a:t>Mercancía</a:t>
            </a:r>
          </a:p>
          <a:p>
            <a:pPr marL="520700" indent="-342900">
              <a:spcBef>
                <a:spcPts val="0"/>
              </a:spcBef>
              <a:buFont typeface="Courier New" panose="02070309020205020404" pitchFamily="49" charset="0"/>
              <a:buChar char="o"/>
            </a:pPr>
            <a:r>
              <a:rPr lang="es-MX" sz="2000" dirty="0"/>
              <a:t>Barcos</a:t>
            </a:r>
          </a:p>
          <a:p>
            <a:pPr marL="520700" indent="-342900">
              <a:spcBef>
                <a:spcPts val="0"/>
              </a:spcBef>
              <a:buFont typeface="Courier New" panose="02070309020205020404" pitchFamily="49" charset="0"/>
              <a:buChar char="o"/>
            </a:pPr>
            <a:r>
              <a:rPr lang="es-MX" sz="2000" dirty="0"/>
              <a:t>Aviones</a:t>
            </a:r>
          </a:p>
          <a:p>
            <a:pPr marL="520700" indent="-342900">
              <a:spcBef>
                <a:spcPts val="0"/>
              </a:spcBef>
              <a:buFont typeface="Courier New" panose="02070309020205020404" pitchFamily="49" charset="0"/>
              <a:buChar char="o"/>
            </a:pPr>
            <a:r>
              <a:rPr lang="es-MX" sz="2000" dirty="0"/>
              <a:t>Hidro</a:t>
            </a:r>
          </a:p>
          <a:p>
            <a:pPr marL="520700" indent="-342900">
              <a:spcBef>
                <a:spcPts val="0"/>
              </a:spcBef>
              <a:buFont typeface="Courier New" panose="02070309020205020404" pitchFamily="49" charset="0"/>
              <a:buChar char="o"/>
            </a:pPr>
            <a:r>
              <a:rPr lang="es-MX" sz="2000" b="1" u="sng" dirty="0"/>
              <a:t>Agrícola</a:t>
            </a:r>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5181599" y="1982313"/>
            <a:ext cx="6160571" cy="3384166"/>
          </a:xfrm>
          <a:prstGeom prst="rect">
            <a:avLst/>
          </a:prstGeom>
          <a:noFill/>
          <a:ln>
            <a:noFill/>
          </a:ln>
        </p:spPr>
        <p:txBody>
          <a:bodyPr spcFirstLastPara="1" wrap="square" lIns="91425" tIns="45700" rIns="91425" bIns="45700" anchor="t" anchorCtr="0">
            <a:noAutofit/>
          </a:bodyPr>
          <a:lstStyle/>
          <a:p>
            <a:pPr marL="0" indent="0">
              <a:buNone/>
            </a:pPr>
            <a:r>
              <a:rPr lang="es-MX" sz="2000" b="1" dirty="0"/>
              <a:t>Regla: </a:t>
            </a:r>
            <a:r>
              <a:rPr lang="it-IT" sz="2000" b="1" dirty="0"/>
              <a:t>  </a:t>
            </a:r>
            <a:r>
              <a:rPr lang="es-ES" sz="2000" b="1" dirty="0"/>
              <a:t>Si Tipo de seguro = "02" entonces Unidades aseguradas &gt; 0</a:t>
            </a:r>
          </a:p>
          <a:p>
            <a:pPr marL="0" indent="0">
              <a:buNone/>
            </a:pPr>
            <a:endParaRPr lang="es-ES" sz="2000" b="1" dirty="0"/>
          </a:p>
          <a:p>
            <a:pPr marL="0" indent="0">
              <a:buNone/>
            </a:pPr>
            <a:endParaRPr lang="es-ES" sz="2000" b="1" dirty="0"/>
          </a:p>
          <a:p>
            <a:pPr marL="0" indent="0" algn="just">
              <a:buNone/>
            </a:pPr>
            <a:r>
              <a:rPr lang="es-MX" sz="2000" dirty="0"/>
              <a:t>Si el tipo de seguro es pecuario (02)  entonces las unidades aseguradas </a:t>
            </a:r>
            <a:r>
              <a:rPr lang="es-MX" sz="2000" b="1" dirty="0"/>
              <a:t>deberán</a:t>
            </a:r>
            <a:r>
              <a:rPr lang="es-MX" sz="2000" dirty="0"/>
              <a:t> ser mayores a cero.</a:t>
            </a:r>
          </a:p>
          <a:p>
            <a:pPr marL="0" indent="0">
              <a:buNone/>
            </a:pPr>
            <a:endParaRPr lang="es-ES" sz="2000" b="1" dirty="0"/>
          </a:p>
          <a:p>
            <a:pPr marL="228600" indent="-50800">
              <a:spcBef>
                <a:spcPts val="0"/>
              </a:spcBef>
              <a:buNone/>
            </a:pPr>
            <a:endParaRPr lang="es-MX" sz="2000" dirty="0"/>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Unidades aseguradas</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19570515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dirty="0"/>
              <a:t>Incendio</a:t>
            </a:r>
          </a:p>
          <a:p>
            <a:pPr marL="520700" indent="-342900">
              <a:spcBef>
                <a:spcPts val="0"/>
              </a:spcBef>
              <a:buFont typeface="Courier New" panose="02070309020205020404" pitchFamily="49" charset="0"/>
              <a:buChar char="o"/>
            </a:pPr>
            <a:r>
              <a:rPr lang="es-MX" sz="2000" dirty="0"/>
              <a:t>Terremoto</a:t>
            </a:r>
          </a:p>
          <a:p>
            <a:pPr marL="520700" indent="-342900">
              <a:spcBef>
                <a:spcPts val="0"/>
              </a:spcBef>
              <a:buFont typeface="Courier New" panose="02070309020205020404" pitchFamily="49" charset="0"/>
              <a:buChar char="o"/>
            </a:pPr>
            <a:r>
              <a:rPr lang="es-MX" sz="2000" b="1" u="sng" dirty="0"/>
              <a:t>CM</a:t>
            </a:r>
          </a:p>
          <a:p>
            <a:pPr marL="520700" indent="-342900">
              <a:spcBef>
                <a:spcPts val="0"/>
              </a:spcBef>
              <a:buFont typeface="Courier New" panose="02070309020205020404" pitchFamily="49" charset="0"/>
              <a:buChar char="o"/>
            </a:pPr>
            <a:r>
              <a:rPr lang="es-MX" sz="2000" dirty="0"/>
              <a:t>CEER</a:t>
            </a:r>
          </a:p>
          <a:p>
            <a:pPr marL="520700" indent="-342900">
              <a:spcBef>
                <a:spcPts val="0"/>
              </a:spcBef>
              <a:buFont typeface="Courier New" panose="02070309020205020404" pitchFamily="49" charset="0"/>
              <a:buChar char="o"/>
            </a:pPr>
            <a:r>
              <a:rPr lang="es-MX" sz="2000" dirty="0"/>
              <a:t>Misceláneos</a:t>
            </a:r>
          </a:p>
          <a:p>
            <a:pPr marL="520700" indent="-342900">
              <a:spcBef>
                <a:spcPts val="0"/>
              </a:spcBef>
              <a:buFont typeface="Courier New" panose="02070309020205020404" pitchFamily="49" charset="0"/>
              <a:buChar char="o"/>
            </a:pPr>
            <a:r>
              <a:rPr lang="es-MX" sz="2000" dirty="0"/>
              <a:t>RC</a:t>
            </a:r>
          </a:p>
          <a:p>
            <a:pPr marL="520700" indent="-342900">
              <a:spcBef>
                <a:spcPts val="0"/>
              </a:spcBef>
              <a:buFont typeface="Courier New" panose="02070309020205020404" pitchFamily="49" charset="0"/>
              <a:buChar char="o"/>
            </a:pPr>
            <a:r>
              <a:rPr lang="es-MX" sz="2000" dirty="0"/>
              <a:t>Mercancía</a:t>
            </a:r>
          </a:p>
          <a:p>
            <a:pPr marL="520700" indent="-342900">
              <a:spcBef>
                <a:spcPts val="0"/>
              </a:spcBef>
              <a:buFont typeface="Courier New" panose="02070309020205020404" pitchFamily="49" charset="0"/>
              <a:buChar char="o"/>
            </a:pPr>
            <a:r>
              <a:rPr lang="es-MX" sz="2000" dirty="0"/>
              <a:t>Barcos</a:t>
            </a:r>
          </a:p>
          <a:p>
            <a:pPr marL="520700" indent="-342900">
              <a:spcBef>
                <a:spcPts val="0"/>
              </a:spcBef>
              <a:buFont typeface="Courier New" panose="02070309020205020404" pitchFamily="49" charset="0"/>
              <a:buChar char="o"/>
            </a:pPr>
            <a:r>
              <a:rPr lang="es-MX" sz="2000" dirty="0"/>
              <a:t>Aviones</a:t>
            </a:r>
          </a:p>
          <a:p>
            <a:pPr marL="520700" indent="-342900">
              <a:spcBef>
                <a:spcPts val="0"/>
              </a:spcBef>
              <a:buFont typeface="Courier New" panose="02070309020205020404" pitchFamily="49" charset="0"/>
              <a:buChar char="o"/>
            </a:pPr>
            <a:r>
              <a:rPr lang="es-MX" sz="2000" dirty="0"/>
              <a:t>Hidro</a:t>
            </a:r>
          </a:p>
          <a:p>
            <a:pPr marL="520700" indent="-342900">
              <a:spcBef>
                <a:spcPts val="0"/>
              </a:spcBef>
              <a:buFont typeface="Courier New" panose="02070309020205020404" pitchFamily="49" charset="0"/>
              <a:buChar char="o"/>
            </a:pPr>
            <a:r>
              <a:rPr lang="es-MX" sz="2000" dirty="0"/>
              <a:t>Agrícola</a:t>
            </a:r>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5181599" y="1982313"/>
            <a:ext cx="5888327" cy="3384166"/>
          </a:xfrm>
          <a:prstGeom prst="rect">
            <a:avLst/>
          </a:prstGeom>
          <a:noFill/>
          <a:ln>
            <a:noFill/>
          </a:ln>
        </p:spPr>
        <p:txBody>
          <a:bodyPr spcFirstLastPara="1" wrap="square" lIns="91425" tIns="45700" rIns="91425" bIns="45700" anchor="t" anchorCtr="0">
            <a:noAutofit/>
          </a:bodyPr>
          <a:lstStyle/>
          <a:p>
            <a:pPr marL="0" indent="0">
              <a:buNone/>
            </a:pPr>
            <a:r>
              <a:rPr lang="es-MX" sz="2000" b="1" dirty="0"/>
              <a:t>Regla: </a:t>
            </a:r>
            <a:r>
              <a:rPr lang="it-IT" sz="2000" b="1" dirty="0"/>
              <a:t>  </a:t>
            </a:r>
            <a:r>
              <a:rPr lang="es-ES" sz="2000" b="1" dirty="0"/>
              <a:t>Valor de reposición de la maquinaria &gt;= 0</a:t>
            </a:r>
          </a:p>
          <a:p>
            <a:pPr marL="0" indent="0">
              <a:buNone/>
            </a:pPr>
            <a:endParaRPr lang="es-ES" sz="2000" b="1" dirty="0"/>
          </a:p>
          <a:p>
            <a:pPr marL="0" indent="0">
              <a:buNone/>
            </a:pPr>
            <a:endParaRPr lang="es-ES" sz="2000" b="1" dirty="0"/>
          </a:p>
          <a:p>
            <a:pPr marL="0" indent="0">
              <a:buNone/>
            </a:pPr>
            <a:r>
              <a:rPr lang="es-ES" sz="2000" dirty="0"/>
              <a:t>El valor de reposición de maquinaria y/o equipo contratistas debe ser mayor o igual a </a:t>
            </a:r>
            <a:r>
              <a:rPr lang="es-ES" sz="2000" b="1" dirty="0"/>
              <a:t> </a:t>
            </a:r>
            <a:r>
              <a:rPr lang="es-MX" sz="2000" dirty="0"/>
              <a:t>0.</a:t>
            </a:r>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lnSpcReduction="10000"/>
          </a:bodyPr>
          <a:lstStyle/>
          <a:p>
            <a:pPr marL="0" indent="0">
              <a:spcBef>
                <a:spcPts val="0"/>
              </a:spcBef>
            </a:pPr>
            <a:r>
              <a:rPr lang="es-ES" dirty="0"/>
              <a:t>Valor de reposición de la maquinaria</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19381055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dirty="0"/>
              <a:t>Incendio</a:t>
            </a:r>
          </a:p>
          <a:p>
            <a:pPr marL="520700" indent="-342900">
              <a:spcBef>
                <a:spcPts val="0"/>
              </a:spcBef>
              <a:buFont typeface="Courier New" panose="02070309020205020404" pitchFamily="49" charset="0"/>
              <a:buChar char="o"/>
            </a:pPr>
            <a:r>
              <a:rPr lang="es-MX" sz="2000" dirty="0"/>
              <a:t>Terremoto</a:t>
            </a:r>
          </a:p>
          <a:p>
            <a:pPr marL="520700" indent="-342900">
              <a:spcBef>
                <a:spcPts val="0"/>
              </a:spcBef>
              <a:buFont typeface="Courier New" panose="02070309020205020404" pitchFamily="49" charset="0"/>
              <a:buChar char="o"/>
            </a:pPr>
            <a:r>
              <a:rPr lang="es-MX" sz="2000" b="1" u="sng" dirty="0"/>
              <a:t>CM</a:t>
            </a:r>
          </a:p>
          <a:p>
            <a:pPr marL="520700" indent="-342900">
              <a:spcBef>
                <a:spcPts val="0"/>
              </a:spcBef>
              <a:buFont typeface="Courier New" panose="02070309020205020404" pitchFamily="49" charset="0"/>
              <a:buChar char="o"/>
            </a:pPr>
            <a:r>
              <a:rPr lang="es-MX" sz="2000" dirty="0"/>
              <a:t>CEER</a:t>
            </a:r>
          </a:p>
          <a:p>
            <a:pPr marL="520700" indent="-342900">
              <a:spcBef>
                <a:spcPts val="0"/>
              </a:spcBef>
              <a:buFont typeface="Courier New" panose="02070309020205020404" pitchFamily="49" charset="0"/>
              <a:buChar char="o"/>
            </a:pPr>
            <a:r>
              <a:rPr lang="es-MX" sz="2000" dirty="0"/>
              <a:t>Misceláneos</a:t>
            </a:r>
          </a:p>
          <a:p>
            <a:pPr marL="520700" indent="-342900">
              <a:spcBef>
                <a:spcPts val="0"/>
              </a:spcBef>
              <a:buFont typeface="Courier New" panose="02070309020205020404" pitchFamily="49" charset="0"/>
              <a:buChar char="o"/>
            </a:pPr>
            <a:r>
              <a:rPr lang="es-MX" sz="2000" dirty="0"/>
              <a:t>RC</a:t>
            </a:r>
          </a:p>
          <a:p>
            <a:pPr marL="520700" indent="-342900">
              <a:spcBef>
                <a:spcPts val="0"/>
              </a:spcBef>
              <a:buFont typeface="Courier New" panose="02070309020205020404" pitchFamily="49" charset="0"/>
              <a:buChar char="o"/>
            </a:pPr>
            <a:r>
              <a:rPr lang="es-MX" sz="2000" dirty="0"/>
              <a:t>Mercancía</a:t>
            </a:r>
          </a:p>
          <a:p>
            <a:pPr marL="520700" indent="-342900">
              <a:spcBef>
                <a:spcPts val="0"/>
              </a:spcBef>
              <a:buFont typeface="Courier New" panose="02070309020205020404" pitchFamily="49" charset="0"/>
              <a:buChar char="o"/>
            </a:pPr>
            <a:r>
              <a:rPr lang="es-MX" sz="2000" dirty="0"/>
              <a:t>Barcos</a:t>
            </a:r>
          </a:p>
          <a:p>
            <a:pPr marL="520700" indent="-342900">
              <a:spcBef>
                <a:spcPts val="0"/>
              </a:spcBef>
              <a:buFont typeface="Courier New" panose="02070309020205020404" pitchFamily="49" charset="0"/>
              <a:buChar char="o"/>
            </a:pPr>
            <a:r>
              <a:rPr lang="es-MX" sz="2000" dirty="0"/>
              <a:t>Aviones</a:t>
            </a:r>
          </a:p>
          <a:p>
            <a:pPr marL="520700" indent="-342900">
              <a:spcBef>
                <a:spcPts val="0"/>
              </a:spcBef>
              <a:buFont typeface="Courier New" panose="02070309020205020404" pitchFamily="49" charset="0"/>
              <a:buChar char="o"/>
            </a:pPr>
            <a:r>
              <a:rPr lang="es-MX" sz="2000" dirty="0"/>
              <a:t>Hidro</a:t>
            </a:r>
          </a:p>
          <a:p>
            <a:pPr marL="520700" indent="-342900">
              <a:spcBef>
                <a:spcPts val="0"/>
              </a:spcBef>
              <a:buFont typeface="Courier New" panose="02070309020205020404" pitchFamily="49" charset="0"/>
              <a:buChar char="o"/>
            </a:pPr>
            <a:r>
              <a:rPr lang="es-MX" sz="2000" dirty="0"/>
              <a:t>Agrícola</a:t>
            </a:r>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5181599" y="1982313"/>
            <a:ext cx="5888327" cy="3384166"/>
          </a:xfrm>
          <a:prstGeom prst="rect">
            <a:avLst/>
          </a:prstGeom>
          <a:noFill/>
          <a:ln>
            <a:noFill/>
          </a:ln>
        </p:spPr>
        <p:txBody>
          <a:bodyPr spcFirstLastPara="1" wrap="square" lIns="91425" tIns="45700" rIns="91425" bIns="45700" anchor="t" anchorCtr="0">
            <a:noAutofit/>
          </a:bodyPr>
          <a:lstStyle/>
          <a:p>
            <a:pPr marL="0" indent="0">
              <a:buNone/>
            </a:pPr>
            <a:r>
              <a:rPr lang="es-MX" sz="2000" b="1" dirty="0"/>
              <a:t>Regla: </a:t>
            </a:r>
            <a:r>
              <a:rPr lang="it-IT" sz="2000" b="1" dirty="0"/>
              <a:t> </a:t>
            </a:r>
            <a:r>
              <a:rPr lang="es-ES" sz="2000" b="1" dirty="0"/>
              <a:t>Valor de reposición del equipo de construcción &gt;= 0</a:t>
            </a:r>
          </a:p>
          <a:p>
            <a:pPr marL="0" indent="0">
              <a:buNone/>
            </a:pPr>
            <a:endParaRPr lang="es-ES" sz="2000" b="1" dirty="0"/>
          </a:p>
          <a:p>
            <a:pPr marL="0" indent="0">
              <a:buNone/>
            </a:pPr>
            <a:endParaRPr lang="es-ES" sz="2000" b="1" dirty="0"/>
          </a:p>
          <a:p>
            <a:pPr marL="0" indent="0">
              <a:buNone/>
            </a:pPr>
            <a:r>
              <a:rPr lang="es-ES" sz="2000" dirty="0"/>
              <a:t>El valor de Reposición del equipo de construcción debe ser mayor o igual a 0.</a:t>
            </a:r>
            <a:endParaRPr lang="es-MX" sz="2000" dirty="0"/>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fontScale="92500" lnSpcReduction="10000"/>
          </a:bodyPr>
          <a:lstStyle/>
          <a:p>
            <a:pPr marL="0" indent="0">
              <a:spcBef>
                <a:spcPts val="0"/>
              </a:spcBef>
            </a:pPr>
            <a:r>
              <a:rPr lang="es-ES" dirty="0"/>
              <a:t>Valor de reposición del equipo de construcción</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14982996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dirty="0"/>
              <a:t>Incendio</a:t>
            </a:r>
          </a:p>
          <a:p>
            <a:pPr marL="520700" indent="-342900">
              <a:spcBef>
                <a:spcPts val="0"/>
              </a:spcBef>
              <a:buFont typeface="Courier New" panose="02070309020205020404" pitchFamily="49" charset="0"/>
              <a:buChar char="o"/>
            </a:pPr>
            <a:r>
              <a:rPr lang="es-MX" sz="2000" dirty="0"/>
              <a:t>Terremoto</a:t>
            </a:r>
          </a:p>
          <a:p>
            <a:pPr marL="520700" indent="-342900">
              <a:spcBef>
                <a:spcPts val="0"/>
              </a:spcBef>
              <a:buFont typeface="Courier New" panose="02070309020205020404" pitchFamily="49" charset="0"/>
              <a:buChar char="o"/>
            </a:pPr>
            <a:r>
              <a:rPr lang="es-MX" sz="2000" b="1" u="sng" dirty="0"/>
              <a:t>CM</a:t>
            </a:r>
          </a:p>
          <a:p>
            <a:pPr marL="520700" indent="-342900">
              <a:spcBef>
                <a:spcPts val="0"/>
              </a:spcBef>
              <a:buFont typeface="Courier New" panose="02070309020205020404" pitchFamily="49" charset="0"/>
              <a:buChar char="o"/>
            </a:pPr>
            <a:r>
              <a:rPr lang="es-MX" sz="2000" dirty="0"/>
              <a:t>CEER</a:t>
            </a:r>
          </a:p>
          <a:p>
            <a:pPr marL="520700" indent="-342900">
              <a:spcBef>
                <a:spcPts val="0"/>
              </a:spcBef>
              <a:buFont typeface="Courier New" panose="02070309020205020404" pitchFamily="49" charset="0"/>
              <a:buChar char="o"/>
            </a:pPr>
            <a:r>
              <a:rPr lang="es-MX" sz="2000" dirty="0"/>
              <a:t>Misceláneos</a:t>
            </a:r>
          </a:p>
          <a:p>
            <a:pPr marL="520700" indent="-342900">
              <a:spcBef>
                <a:spcPts val="0"/>
              </a:spcBef>
              <a:buFont typeface="Courier New" panose="02070309020205020404" pitchFamily="49" charset="0"/>
              <a:buChar char="o"/>
            </a:pPr>
            <a:r>
              <a:rPr lang="es-MX" sz="2000" dirty="0"/>
              <a:t>RC</a:t>
            </a:r>
          </a:p>
          <a:p>
            <a:pPr marL="520700" indent="-342900">
              <a:spcBef>
                <a:spcPts val="0"/>
              </a:spcBef>
              <a:buFont typeface="Courier New" panose="02070309020205020404" pitchFamily="49" charset="0"/>
              <a:buChar char="o"/>
            </a:pPr>
            <a:r>
              <a:rPr lang="es-MX" sz="2000" dirty="0"/>
              <a:t>Mercancía</a:t>
            </a:r>
          </a:p>
          <a:p>
            <a:pPr marL="520700" indent="-342900">
              <a:spcBef>
                <a:spcPts val="0"/>
              </a:spcBef>
              <a:buFont typeface="Courier New" panose="02070309020205020404" pitchFamily="49" charset="0"/>
              <a:buChar char="o"/>
            </a:pPr>
            <a:r>
              <a:rPr lang="es-MX" sz="2000" dirty="0"/>
              <a:t>Barcos</a:t>
            </a:r>
          </a:p>
          <a:p>
            <a:pPr marL="520700" indent="-342900">
              <a:spcBef>
                <a:spcPts val="0"/>
              </a:spcBef>
              <a:buFont typeface="Courier New" panose="02070309020205020404" pitchFamily="49" charset="0"/>
              <a:buChar char="o"/>
            </a:pPr>
            <a:r>
              <a:rPr lang="es-MX" sz="2000" dirty="0"/>
              <a:t>Aviones</a:t>
            </a:r>
          </a:p>
          <a:p>
            <a:pPr marL="520700" indent="-342900">
              <a:spcBef>
                <a:spcPts val="0"/>
              </a:spcBef>
              <a:buFont typeface="Courier New" panose="02070309020205020404" pitchFamily="49" charset="0"/>
              <a:buChar char="o"/>
            </a:pPr>
            <a:r>
              <a:rPr lang="es-MX" sz="2000" dirty="0"/>
              <a:t>Hidro</a:t>
            </a:r>
          </a:p>
          <a:p>
            <a:pPr marL="520700" indent="-342900">
              <a:spcBef>
                <a:spcPts val="0"/>
              </a:spcBef>
              <a:buFont typeface="Courier New" panose="02070309020205020404" pitchFamily="49" charset="0"/>
              <a:buChar char="o"/>
            </a:pPr>
            <a:r>
              <a:rPr lang="es-MX" sz="2000" dirty="0"/>
              <a:t>Agrícola</a:t>
            </a:r>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907281" y="1982313"/>
            <a:ext cx="6899526" cy="3384166"/>
          </a:xfrm>
          <a:prstGeom prst="rect">
            <a:avLst/>
          </a:prstGeom>
          <a:noFill/>
          <a:ln>
            <a:noFill/>
          </a:ln>
        </p:spPr>
        <p:txBody>
          <a:bodyPr spcFirstLastPara="1" wrap="square" lIns="91425" tIns="45700" rIns="91425" bIns="45700" anchor="t" anchorCtr="0">
            <a:noAutofit/>
          </a:bodyPr>
          <a:lstStyle/>
          <a:p>
            <a:pPr marL="0" indent="0">
              <a:buNone/>
            </a:pPr>
            <a:r>
              <a:rPr lang="es-MX" sz="2000" b="1" dirty="0"/>
              <a:t>Regla: </a:t>
            </a:r>
            <a:r>
              <a:rPr lang="es-ES" sz="2000" b="1" dirty="0"/>
              <a:t>Valor de reposición del proyecto &gt; 0</a:t>
            </a:r>
          </a:p>
          <a:p>
            <a:pPr marL="0" indent="0">
              <a:buNone/>
            </a:pPr>
            <a:endParaRPr lang="es-ES" sz="2000" b="1" dirty="0"/>
          </a:p>
          <a:p>
            <a:pPr marL="0" indent="0">
              <a:buNone/>
            </a:pPr>
            <a:endParaRPr lang="es-ES" sz="2000" b="1" dirty="0"/>
          </a:p>
          <a:p>
            <a:pPr marL="0" indent="0">
              <a:buNone/>
            </a:pPr>
            <a:r>
              <a:rPr lang="es-ES" sz="2000" dirty="0"/>
              <a:t>El valor de reposición del proyecto debe de ser mayor o igual a 0.</a:t>
            </a:r>
            <a:endParaRPr lang="es-MX" sz="2000" dirty="0"/>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lnSpcReduction="10000"/>
          </a:bodyPr>
          <a:lstStyle/>
          <a:p>
            <a:pPr marL="0" indent="0">
              <a:spcBef>
                <a:spcPts val="0"/>
              </a:spcBef>
            </a:pPr>
            <a:r>
              <a:rPr lang="es-ES" dirty="0"/>
              <a:t>Valor de reposición del proyecto</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16348760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dirty="0"/>
              <a:t>Incendio</a:t>
            </a:r>
          </a:p>
          <a:p>
            <a:pPr marL="520700" indent="-342900">
              <a:spcBef>
                <a:spcPts val="0"/>
              </a:spcBef>
              <a:buFont typeface="Courier New" panose="02070309020205020404" pitchFamily="49" charset="0"/>
              <a:buChar char="o"/>
            </a:pPr>
            <a:r>
              <a:rPr lang="es-MX" sz="2000" dirty="0"/>
              <a:t>Terremoto</a:t>
            </a:r>
          </a:p>
          <a:p>
            <a:pPr marL="520700" indent="-342900">
              <a:spcBef>
                <a:spcPts val="0"/>
              </a:spcBef>
              <a:buFont typeface="Courier New" panose="02070309020205020404" pitchFamily="49" charset="0"/>
              <a:buChar char="o"/>
            </a:pPr>
            <a:r>
              <a:rPr lang="es-MX" sz="2000" b="1" u="sng" dirty="0"/>
              <a:t>CM</a:t>
            </a:r>
          </a:p>
          <a:p>
            <a:pPr marL="520700" indent="-342900">
              <a:spcBef>
                <a:spcPts val="0"/>
              </a:spcBef>
              <a:buFont typeface="Courier New" panose="02070309020205020404" pitchFamily="49" charset="0"/>
              <a:buChar char="o"/>
            </a:pPr>
            <a:r>
              <a:rPr lang="es-MX" sz="2000" dirty="0"/>
              <a:t>CEER</a:t>
            </a:r>
          </a:p>
          <a:p>
            <a:pPr marL="520700" indent="-342900">
              <a:spcBef>
                <a:spcPts val="0"/>
              </a:spcBef>
              <a:buFont typeface="Courier New" panose="02070309020205020404" pitchFamily="49" charset="0"/>
              <a:buChar char="o"/>
            </a:pPr>
            <a:r>
              <a:rPr lang="es-MX" sz="2000" dirty="0"/>
              <a:t>Misceláneos</a:t>
            </a:r>
          </a:p>
          <a:p>
            <a:pPr marL="520700" indent="-342900">
              <a:spcBef>
                <a:spcPts val="0"/>
              </a:spcBef>
              <a:buFont typeface="Courier New" panose="02070309020205020404" pitchFamily="49" charset="0"/>
              <a:buChar char="o"/>
            </a:pPr>
            <a:r>
              <a:rPr lang="es-MX" sz="2000" dirty="0"/>
              <a:t>RC</a:t>
            </a:r>
          </a:p>
          <a:p>
            <a:pPr marL="520700" indent="-342900">
              <a:spcBef>
                <a:spcPts val="0"/>
              </a:spcBef>
              <a:buFont typeface="Courier New" panose="02070309020205020404" pitchFamily="49" charset="0"/>
              <a:buChar char="o"/>
            </a:pPr>
            <a:r>
              <a:rPr lang="es-MX" sz="2000" dirty="0"/>
              <a:t>Mercancía</a:t>
            </a:r>
          </a:p>
          <a:p>
            <a:pPr marL="520700" indent="-342900">
              <a:spcBef>
                <a:spcPts val="0"/>
              </a:spcBef>
              <a:buFont typeface="Courier New" panose="02070309020205020404" pitchFamily="49" charset="0"/>
              <a:buChar char="o"/>
            </a:pPr>
            <a:r>
              <a:rPr lang="es-MX" sz="2000" dirty="0"/>
              <a:t>Barcos</a:t>
            </a:r>
          </a:p>
          <a:p>
            <a:pPr marL="520700" indent="-342900">
              <a:spcBef>
                <a:spcPts val="0"/>
              </a:spcBef>
              <a:buFont typeface="Courier New" panose="02070309020205020404" pitchFamily="49" charset="0"/>
              <a:buChar char="o"/>
            </a:pPr>
            <a:r>
              <a:rPr lang="es-MX" sz="2000" dirty="0"/>
              <a:t>Aviones</a:t>
            </a:r>
          </a:p>
          <a:p>
            <a:pPr marL="520700" indent="-342900">
              <a:spcBef>
                <a:spcPts val="0"/>
              </a:spcBef>
              <a:buFont typeface="Courier New" panose="02070309020205020404" pitchFamily="49" charset="0"/>
              <a:buChar char="o"/>
            </a:pPr>
            <a:r>
              <a:rPr lang="es-MX" sz="2000" dirty="0"/>
              <a:t>Hidro</a:t>
            </a:r>
          </a:p>
          <a:p>
            <a:pPr marL="520700" indent="-342900">
              <a:spcBef>
                <a:spcPts val="0"/>
              </a:spcBef>
              <a:buFont typeface="Courier New" panose="02070309020205020404" pitchFamily="49" charset="0"/>
              <a:buChar char="o"/>
            </a:pPr>
            <a:r>
              <a:rPr lang="es-MX" sz="2000" dirty="0"/>
              <a:t>Agrícola</a:t>
            </a:r>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5181599" y="1982313"/>
            <a:ext cx="5888327" cy="3384166"/>
          </a:xfrm>
          <a:prstGeom prst="rect">
            <a:avLst/>
          </a:prstGeom>
          <a:noFill/>
          <a:ln>
            <a:noFill/>
          </a:ln>
        </p:spPr>
        <p:txBody>
          <a:bodyPr spcFirstLastPara="1" wrap="square" lIns="91425" tIns="45700" rIns="91425" bIns="45700" anchor="t" anchorCtr="0">
            <a:noAutofit/>
          </a:bodyPr>
          <a:lstStyle/>
          <a:p>
            <a:pPr marL="0" indent="0">
              <a:buNone/>
            </a:pPr>
            <a:r>
              <a:rPr lang="es-MX" sz="2000" b="1" dirty="0"/>
              <a:t>Regla: Valor final </a:t>
            </a:r>
            <a:r>
              <a:rPr lang="es-ES" sz="2000" b="1" dirty="0"/>
              <a:t>&gt; 0</a:t>
            </a:r>
          </a:p>
          <a:p>
            <a:pPr marL="0" indent="0">
              <a:buNone/>
            </a:pPr>
            <a:endParaRPr lang="es-ES" sz="2000" b="1" dirty="0"/>
          </a:p>
          <a:p>
            <a:pPr marL="0" indent="0">
              <a:buNone/>
            </a:pPr>
            <a:endParaRPr lang="es-ES" sz="2000" b="1" dirty="0"/>
          </a:p>
          <a:p>
            <a:pPr marL="0" indent="0">
              <a:buNone/>
            </a:pPr>
            <a:r>
              <a:rPr lang="es-ES" sz="2000" dirty="0"/>
              <a:t>El valor final debe ser mayor a 0.</a:t>
            </a:r>
            <a:endParaRPr lang="es-MX" sz="2000" dirty="0"/>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Valor final</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23709228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dirty="0"/>
              <a:t>Incendio</a:t>
            </a:r>
          </a:p>
          <a:p>
            <a:pPr marL="520700" indent="-342900">
              <a:spcBef>
                <a:spcPts val="0"/>
              </a:spcBef>
              <a:buFont typeface="Courier New" panose="02070309020205020404" pitchFamily="49" charset="0"/>
              <a:buChar char="o"/>
            </a:pPr>
            <a:r>
              <a:rPr lang="es-MX" sz="2000" dirty="0"/>
              <a:t>Terremoto</a:t>
            </a:r>
          </a:p>
          <a:p>
            <a:pPr marL="520700" indent="-342900">
              <a:spcBef>
                <a:spcPts val="0"/>
              </a:spcBef>
              <a:buFont typeface="Courier New" panose="02070309020205020404" pitchFamily="49" charset="0"/>
              <a:buChar char="o"/>
            </a:pPr>
            <a:r>
              <a:rPr lang="es-MX" sz="2000" dirty="0"/>
              <a:t>CM</a:t>
            </a:r>
          </a:p>
          <a:p>
            <a:pPr marL="520700" indent="-342900">
              <a:spcBef>
                <a:spcPts val="0"/>
              </a:spcBef>
              <a:buFont typeface="Courier New" panose="02070309020205020404" pitchFamily="49" charset="0"/>
              <a:buChar char="o"/>
            </a:pPr>
            <a:r>
              <a:rPr lang="es-MX" sz="2000" dirty="0"/>
              <a:t>CEER</a:t>
            </a:r>
          </a:p>
          <a:p>
            <a:pPr marL="520700" indent="-342900">
              <a:spcBef>
                <a:spcPts val="0"/>
              </a:spcBef>
              <a:buFont typeface="Courier New" panose="02070309020205020404" pitchFamily="49" charset="0"/>
              <a:buChar char="o"/>
            </a:pPr>
            <a:r>
              <a:rPr lang="es-MX" sz="2000" dirty="0"/>
              <a:t>Misceláneos</a:t>
            </a:r>
          </a:p>
          <a:p>
            <a:pPr marL="520700" indent="-342900">
              <a:spcBef>
                <a:spcPts val="0"/>
              </a:spcBef>
              <a:buFont typeface="Courier New" panose="02070309020205020404" pitchFamily="49" charset="0"/>
              <a:buChar char="o"/>
            </a:pPr>
            <a:r>
              <a:rPr lang="es-MX" sz="2000" dirty="0"/>
              <a:t>RC</a:t>
            </a:r>
          </a:p>
          <a:p>
            <a:pPr marL="520700" indent="-342900">
              <a:spcBef>
                <a:spcPts val="0"/>
              </a:spcBef>
              <a:buFont typeface="Courier New" panose="02070309020205020404" pitchFamily="49" charset="0"/>
              <a:buChar char="o"/>
            </a:pPr>
            <a:r>
              <a:rPr lang="es-MX" sz="2000" dirty="0"/>
              <a:t>Mercancía</a:t>
            </a:r>
          </a:p>
          <a:p>
            <a:pPr marL="520700" indent="-342900">
              <a:spcBef>
                <a:spcPts val="0"/>
              </a:spcBef>
              <a:buFont typeface="Courier New" panose="02070309020205020404" pitchFamily="49" charset="0"/>
              <a:buChar char="o"/>
            </a:pPr>
            <a:r>
              <a:rPr lang="es-MX" sz="2000" dirty="0"/>
              <a:t>Barcos</a:t>
            </a:r>
          </a:p>
          <a:p>
            <a:pPr marL="520700" indent="-342900">
              <a:spcBef>
                <a:spcPts val="0"/>
              </a:spcBef>
              <a:buFont typeface="Courier New" panose="02070309020205020404" pitchFamily="49" charset="0"/>
              <a:buChar char="o"/>
            </a:pPr>
            <a:r>
              <a:rPr lang="es-MX" sz="2000" dirty="0"/>
              <a:t>Aviones</a:t>
            </a:r>
          </a:p>
          <a:p>
            <a:pPr marL="520700" indent="-342900">
              <a:spcBef>
                <a:spcPts val="0"/>
              </a:spcBef>
              <a:buFont typeface="Courier New" panose="02070309020205020404" pitchFamily="49" charset="0"/>
              <a:buChar char="o"/>
            </a:pPr>
            <a:r>
              <a:rPr lang="es-MX" sz="2000" b="1" u="sng" dirty="0"/>
              <a:t>Hidro</a:t>
            </a:r>
          </a:p>
          <a:p>
            <a:pPr marL="520700" indent="-342900">
              <a:spcBef>
                <a:spcPts val="0"/>
              </a:spcBef>
              <a:buFont typeface="Courier New" panose="02070309020205020404" pitchFamily="49" charset="0"/>
              <a:buChar char="o"/>
            </a:pPr>
            <a:r>
              <a:rPr lang="es-MX" sz="2000" dirty="0"/>
              <a:t>Agrícola</a:t>
            </a:r>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5181599" y="1982313"/>
            <a:ext cx="6160571" cy="3384166"/>
          </a:xfrm>
          <a:prstGeom prst="rect">
            <a:avLst/>
          </a:prstGeom>
          <a:noFill/>
          <a:ln>
            <a:noFill/>
          </a:ln>
        </p:spPr>
        <p:txBody>
          <a:bodyPr spcFirstLastPara="1" wrap="square" lIns="91425" tIns="45700" rIns="91425" bIns="45700" anchor="t" anchorCtr="0">
            <a:noAutofit/>
          </a:bodyPr>
          <a:lstStyle/>
          <a:p>
            <a:pPr marL="0" indent="0">
              <a:buNone/>
            </a:pPr>
            <a:r>
              <a:rPr lang="es-MX" sz="2000" b="1" dirty="0"/>
              <a:t>Regla: </a:t>
            </a:r>
            <a:r>
              <a:rPr lang="es-ES" sz="2000" b="1" dirty="0"/>
              <a:t>Valores totales bienes convenio expreso </a:t>
            </a:r>
            <a:r>
              <a:rPr lang="es-MX" sz="2000" b="1" dirty="0"/>
              <a:t>&gt;=0</a:t>
            </a:r>
            <a:endParaRPr lang="es-ES" sz="2000" b="1" dirty="0"/>
          </a:p>
          <a:p>
            <a:pPr marL="0" indent="0">
              <a:buNone/>
            </a:pPr>
            <a:endParaRPr lang="es-ES" sz="2000" b="1" dirty="0"/>
          </a:p>
          <a:p>
            <a:pPr marL="0" indent="0">
              <a:buNone/>
            </a:pPr>
            <a:r>
              <a:rPr lang="es-ES" sz="2000" dirty="0"/>
              <a:t>Los Valores totales bienes convenio expreso deben ser mayores o iguales a cero</a:t>
            </a:r>
          </a:p>
          <a:p>
            <a:pPr marL="228600" indent="-50800">
              <a:spcBef>
                <a:spcPts val="0"/>
              </a:spcBef>
              <a:buNone/>
            </a:pPr>
            <a:endParaRPr lang="es-MX" sz="2000" dirty="0"/>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lnSpcReduction="10000"/>
          </a:bodyPr>
          <a:lstStyle/>
          <a:p>
            <a:pPr marL="0" indent="0">
              <a:spcBef>
                <a:spcPts val="0"/>
              </a:spcBef>
            </a:pPr>
            <a:r>
              <a:rPr lang="es-ES" dirty="0"/>
              <a:t>Valores totales bienes convenio expreso</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6021457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b="1" u="sng" dirty="0"/>
              <a:t>Incendio</a:t>
            </a:r>
          </a:p>
          <a:p>
            <a:pPr marL="520700" indent="-342900">
              <a:spcBef>
                <a:spcPts val="0"/>
              </a:spcBef>
              <a:buFont typeface="Courier New" panose="02070309020205020404" pitchFamily="49" charset="0"/>
              <a:buChar char="o"/>
            </a:pPr>
            <a:r>
              <a:rPr lang="es-MX" sz="2000" b="1" u="sng" dirty="0"/>
              <a:t>Terremoto</a:t>
            </a:r>
          </a:p>
          <a:p>
            <a:pPr marL="520700" indent="-342900">
              <a:spcBef>
                <a:spcPts val="0"/>
              </a:spcBef>
              <a:buFont typeface="Courier New" panose="02070309020205020404" pitchFamily="49" charset="0"/>
              <a:buChar char="o"/>
            </a:pPr>
            <a:r>
              <a:rPr lang="es-MX" sz="2000" dirty="0"/>
              <a:t>CM</a:t>
            </a:r>
          </a:p>
          <a:p>
            <a:pPr marL="520700" indent="-342900">
              <a:spcBef>
                <a:spcPts val="0"/>
              </a:spcBef>
              <a:buFont typeface="Courier New" panose="02070309020205020404" pitchFamily="49" charset="0"/>
              <a:buChar char="o"/>
            </a:pPr>
            <a:r>
              <a:rPr lang="es-MX" sz="2000" dirty="0"/>
              <a:t>CEER</a:t>
            </a:r>
          </a:p>
          <a:p>
            <a:pPr marL="520700" indent="-342900">
              <a:spcBef>
                <a:spcPts val="0"/>
              </a:spcBef>
              <a:buFont typeface="Courier New" panose="02070309020205020404" pitchFamily="49" charset="0"/>
              <a:buChar char="o"/>
            </a:pPr>
            <a:r>
              <a:rPr lang="es-MX" sz="2000" dirty="0"/>
              <a:t>Misceláneos</a:t>
            </a:r>
          </a:p>
          <a:p>
            <a:pPr marL="520700" indent="-342900">
              <a:spcBef>
                <a:spcPts val="0"/>
              </a:spcBef>
              <a:buFont typeface="Courier New" panose="02070309020205020404" pitchFamily="49" charset="0"/>
              <a:buChar char="o"/>
            </a:pPr>
            <a:r>
              <a:rPr lang="es-MX" sz="2000" dirty="0"/>
              <a:t>RC</a:t>
            </a:r>
          </a:p>
          <a:p>
            <a:pPr marL="520700" indent="-342900">
              <a:spcBef>
                <a:spcPts val="0"/>
              </a:spcBef>
              <a:buFont typeface="Courier New" panose="02070309020205020404" pitchFamily="49" charset="0"/>
              <a:buChar char="o"/>
            </a:pPr>
            <a:r>
              <a:rPr lang="es-MX" sz="2000" dirty="0"/>
              <a:t>Mercancía</a:t>
            </a:r>
          </a:p>
          <a:p>
            <a:pPr marL="520700" indent="-342900">
              <a:spcBef>
                <a:spcPts val="0"/>
              </a:spcBef>
              <a:buFont typeface="Courier New" panose="02070309020205020404" pitchFamily="49" charset="0"/>
              <a:buChar char="o"/>
            </a:pPr>
            <a:r>
              <a:rPr lang="es-MX" sz="2000" dirty="0"/>
              <a:t>Barcos</a:t>
            </a:r>
          </a:p>
          <a:p>
            <a:pPr marL="520700" indent="-342900">
              <a:spcBef>
                <a:spcPts val="0"/>
              </a:spcBef>
              <a:buFont typeface="Courier New" panose="02070309020205020404" pitchFamily="49" charset="0"/>
              <a:buChar char="o"/>
            </a:pPr>
            <a:r>
              <a:rPr lang="es-MX" sz="2000" dirty="0"/>
              <a:t>Aviones</a:t>
            </a:r>
          </a:p>
          <a:p>
            <a:pPr marL="520700" indent="-342900">
              <a:spcBef>
                <a:spcPts val="0"/>
              </a:spcBef>
              <a:buFont typeface="Courier New" panose="02070309020205020404" pitchFamily="49" charset="0"/>
              <a:buChar char="o"/>
            </a:pPr>
            <a:r>
              <a:rPr lang="es-MX" sz="2000" b="1" u="sng" dirty="0"/>
              <a:t>Hidro</a:t>
            </a:r>
          </a:p>
          <a:p>
            <a:pPr marL="520700" indent="-342900">
              <a:spcBef>
                <a:spcPts val="0"/>
              </a:spcBef>
              <a:buFont typeface="Courier New" panose="02070309020205020404" pitchFamily="49" charset="0"/>
              <a:buChar char="o"/>
            </a:pPr>
            <a:r>
              <a:rPr lang="es-MX" sz="2000" dirty="0"/>
              <a:t>Agrícola</a:t>
            </a:r>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5181599" y="1982313"/>
            <a:ext cx="6160571" cy="3384166"/>
          </a:xfrm>
          <a:prstGeom prst="rect">
            <a:avLst/>
          </a:prstGeom>
          <a:noFill/>
          <a:ln>
            <a:noFill/>
          </a:ln>
        </p:spPr>
        <p:txBody>
          <a:bodyPr spcFirstLastPara="1" wrap="square" lIns="91425" tIns="45700" rIns="91425" bIns="45700" anchor="t" anchorCtr="0">
            <a:noAutofit/>
          </a:bodyPr>
          <a:lstStyle/>
          <a:p>
            <a:pPr marL="0" indent="0">
              <a:buNone/>
            </a:pPr>
            <a:r>
              <a:rPr lang="es-ES" sz="2000" dirty="0"/>
              <a:t>El Valor total de contenidos debe ser mayor o igual a cero</a:t>
            </a:r>
            <a:r>
              <a:rPr lang="es-MX" sz="2000" dirty="0"/>
              <a:t>:</a:t>
            </a:r>
          </a:p>
          <a:p>
            <a:pPr marL="0" indent="0">
              <a:buNone/>
            </a:pPr>
            <a:endParaRPr lang="es-MX" sz="2000" dirty="0"/>
          </a:p>
          <a:p>
            <a:pPr marL="0" indent="0">
              <a:buNone/>
            </a:pPr>
            <a:r>
              <a:rPr lang="es-MX" sz="2000" b="1" dirty="0"/>
              <a:t>Regla: </a:t>
            </a:r>
            <a:r>
              <a:rPr lang="it-IT" sz="2000" b="1" dirty="0"/>
              <a:t> Valores totales contenidos &gt;=0</a:t>
            </a:r>
            <a:endParaRPr lang="es-MX" sz="2000" dirty="0"/>
          </a:p>
          <a:p>
            <a:pPr marL="228600" indent="-50800">
              <a:spcBef>
                <a:spcPts val="0"/>
              </a:spcBef>
              <a:buNone/>
            </a:pPr>
            <a:endParaRPr lang="es-MX" sz="2000" dirty="0"/>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Valores totales contenidos</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19992823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b="1" u="sng" dirty="0"/>
              <a:t>Incendio</a:t>
            </a:r>
          </a:p>
          <a:p>
            <a:pPr marL="520700" indent="-342900">
              <a:spcBef>
                <a:spcPts val="0"/>
              </a:spcBef>
              <a:buFont typeface="Courier New" panose="02070309020205020404" pitchFamily="49" charset="0"/>
              <a:buChar char="o"/>
            </a:pPr>
            <a:r>
              <a:rPr lang="es-MX" sz="2000" b="1" u="sng" dirty="0"/>
              <a:t>Terremoto</a:t>
            </a:r>
          </a:p>
          <a:p>
            <a:pPr marL="520700" indent="-342900">
              <a:spcBef>
                <a:spcPts val="0"/>
              </a:spcBef>
              <a:buFont typeface="Courier New" panose="02070309020205020404" pitchFamily="49" charset="0"/>
              <a:buChar char="o"/>
            </a:pPr>
            <a:r>
              <a:rPr lang="es-MX" sz="2000" dirty="0"/>
              <a:t>CM</a:t>
            </a:r>
          </a:p>
          <a:p>
            <a:pPr marL="520700" indent="-342900">
              <a:spcBef>
                <a:spcPts val="0"/>
              </a:spcBef>
              <a:buFont typeface="Courier New" panose="02070309020205020404" pitchFamily="49" charset="0"/>
              <a:buChar char="o"/>
            </a:pPr>
            <a:r>
              <a:rPr lang="es-MX" sz="2000" dirty="0"/>
              <a:t>CEER</a:t>
            </a:r>
          </a:p>
          <a:p>
            <a:pPr marL="520700" indent="-342900">
              <a:spcBef>
                <a:spcPts val="0"/>
              </a:spcBef>
              <a:buFont typeface="Courier New" panose="02070309020205020404" pitchFamily="49" charset="0"/>
              <a:buChar char="o"/>
            </a:pPr>
            <a:r>
              <a:rPr lang="es-MX" sz="2000" dirty="0"/>
              <a:t>Misceláneos</a:t>
            </a:r>
          </a:p>
          <a:p>
            <a:pPr marL="520700" indent="-342900">
              <a:spcBef>
                <a:spcPts val="0"/>
              </a:spcBef>
              <a:buFont typeface="Courier New" panose="02070309020205020404" pitchFamily="49" charset="0"/>
              <a:buChar char="o"/>
            </a:pPr>
            <a:r>
              <a:rPr lang="es-MX" sz="2000" dirty="0"/>
              <a:t>RC</a:t>
            </a:r>
          </a:p>
          <a:p>
            <a:pPr marL="520700" indent="-342900">
              <a:spcBef>
                <a:spcPts val="0"/>
              </a:spcBef>
              <a:buFont typeface="Courier New" panose="02070309020205020404" pitchFamily="49" charset="0"/>
              <a:buChar char="o"/>
            </a:pPr>
            <a:r>
              <a:rPr lang="es-MX" sz="2000" dirty="0"/>
              <a:t>Mercancía</a:t>
            </a:r>
          </a:p>
          <a:p>
            <a:pPr marL="520700" indent="-342900">
              <a:spcBef>
                <a:spcPts val="0"/>
              </a:spcBef>
              <a:buFont typeface="Courier New" panose="02070309020205020404" pitchFamily="49" charset="0"/>
              <a:buChar char="o"/>
            </a:pPr>
            <a:r>
              <a:rPr lang="es-MX" sz="2000" dirty="0"/>
              <a:t>Barcos</a:t>
            </a:r>
          </a:p>
          <a:p>
            <a:pPr marL="520700" indent="-342900">
              <a:spcBef>
                <a:spcPts val="0"/>
              </a:spcBef>
              <a:buFont typeface="Courier New" panose="02070309020205020404" pitchFamily="49" charset="0"/>
              <a:buChar char="o"/>
            </a:pPr>
            <a:r>
              <a:rPr lang="es-MX" sz="2000" dirty="0"/>
              <a:t>Aviones</a:t>
            </a:r>
          </a:p>
          <a:p>
            <a:pPr marL="520700" indent="-342900">
              <a:spcBef>
                <a:spcPts val="0"/>
              </a:spcBef>
              <a:buFont typeface="Courier New" panose="02070309020205020404" pitchFamily="49" charset="0"/>
              <a:buChar char="o"/>
            </a:pPr>
            <a:r>
              <a:rPr lang="es-MX" sz="2000" b="1" u="sng" dirty="0"/>
              <a:t>Hidro</a:t>
            </a:r>
          </a:p>
          <a:p>
            <a:pPr marL="520700" indent="-342900">
              <a:spcBef>
                <a:spcPts val="0"/>
              </a:spcBef>
              <a:buFont typeface="Courier New" panose="02070309020205020404" pitchFamily="49" charset="0"/>
              <a:buChar char="o"/>
            </a:pPr>
            <a:r>
              <a:rPr lang="es-MX" sz="2000" dirty="0"/>
              <a:t>Agrícola</a:t>
            </a:r>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5181599" y="1982313"/>
            <a:ext cx="6160571" cy="3384166"/>
          </a:xfrm>
          <a:prstGeom prst="rect">
            <a:avLst/>
          </a:prstGeom>
          <a:noFill/>
          <a:ln>
            <a:noFill/>
          </a:ln>
        </p:spPr>
        <p:txBody>
          <a:bodyPr spcFirstLastPara="1" wrap="square" lIns="91425" tIns="45700" rIns="91425" bIns="45700" anchor="t" anchorCtr="0">
            <a:noAutofit/>
          </a:bodyPr>
          <a:lstStyle/>
          <a:p>
            <a:pPr marL="0" indent="0">
              <a:buNone/>
            </a:pPr>
            <a:r>
              <a:rPr lang="es-ES" sz="2000" dirty="0"/>
              <a:t>El Valor total de edificios debe ser mayor o igual a cero</a:t>
            </a:r>
            <a:r>
              <a:rPr lang="es-MX" sz="2000" dirty="0"/>
              <a:t>:</a:t>
            </a:r>
          </a:p>
          <a:p>
            <a:pPr marL="0" indent="0">
              <a:buNone/>
            </a:pPr>
            <a:endParaRPr lang="es-MX" sz="2000" dirty="0"/>
          </a:p>
          <a:p>
            <a:pPr marL="0" indent="0">
              <a:buNone/>
            </a:pPr>
            <a:r>
              <a:rPr lang="es-MX" sz="2000" b="1" dirty="0"/>
              <a:t>Regla: </a:t>
            </a:r>
            <a:r>
              <a:rPr lang="it-IT" sz="2000" b="1" dirty="0"/>
              <a:t>  Valores totales edificio &gt;=0</a:t>
            </a:r>
            <a:endParaRPr lang="es-MX" sz="2000" dirty="0"/>
          </a:p>
          <a:p>
            <a:pPr marL="228600" indent="-50800">
              <a:spcBef>
                <a:spcPts val="0"/>
              </a:spcBef>
              <a:buNone/>
            </a:pPr>
            <a:endParaRPr lang="es-MX" sz="2000" dirty="0"/>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Valores totales edificio</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3290512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3303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b="1" u="sng" dirty="0"/>
              <a:t>Incendio</a:t>
            </a:r>
          </a:p>
          <a:p>
            <a:pPr marL="520700" indent="-342900">
              <a:spcBef>
                <a:spcPts val="0"/>
              </a:spcBef>
              <a:buFont typeface="Courier New" panose="02070309020205020404" pitchFamily="49" charset="0"/>
              <a:buChar char="o"/>
            </a:pPr>
            <a:r>
              <a:rPr lang="es-MX" sz="2000" b="1" u="sng" dirty="0"/>
              <a:t>Terremoto</a:t>
            </a:r>
          </a:p>
          <a:p>
            <a:pPr marL="520700" indent="-342900">
              <a:spcBef>
                <a:spcPts val="0"/>
              </a:spcBef>
              <a:buFont typeface="Courier New" panose="02070309020205020404" pitchFamily="49" charset="0"/>
              <a:buChar char="o"/>
            </a:pPr>
            <a:r>
              <a:rPr lang="es-MX" sz="2000" b="1" u="sng" dirty="0"/>
              <a:t>CM</a:t>
            </a:r>
          </a:p>
          <a:p>
            <a:pPr marL="520700" indent="-342900">
              <a:spcBef>
                <a:spcPts val="0"/>
              </a:spcBef>
              <a:buFont typeface="Courier New" panose="02070309020205020404" pitchFamily="49" charset="0"/>
              <a:buChar char="o"/>
            </a:pPr>
            <a:r>
              <a:rPr lang="es-MX" sz="2000" b="1" u="sng" dirty="0"/>
              <a:t>CEER</a:t>
            </a:r>
          </a:p>
          <a:p>
            <a:pPr marL="520700" indent="-342900">
              <a:spcBef>
                <a:spcPts val="0"/>
              </a:spcBef>
              <a:buFont typeface="Courier New" panose="02070309020205020404" pitchFamily="49" charset="0"/>
              <a:buChar char="o"/>
            </a:pPr>
            <a:r>
              <a:rPr lang="es-MX" sz="2000" b="1" u="sng" dirty="0"/>
              <a:t>Misceláneos</a:t>
            </a:r>
          </a:p>
          <a:p>
            <a:pPr marL="520700" indent="-342900">
              <a:spcBef>
                <a:spcPts val="0"/>
              </a:spcBef>
              <a:buFont typeface="Courier New" panose="02070309020205020404" pitchFamily="49" charset="0"/>
              <a:buChar char="o"/>
            </a:pPr>
            <a:r>
              <a:rPr lang="es-MX" sz="2000" b="1" u="sng" dirty="0"/>
              <a:t>RC</a:t>
            </a:r>
          </a:p>
          <a:p>
            <a:pPr marL="520700" indent="-342900">
              <a:spcBef>
                <a:spcPts val="0"/>
              </a:spcBef>
              <a:buFont typeface="Courier New" panose="02070309020205020404" pitchFamily="49" charset="0"/>
              <a:buChar char="o"/>
            </a:pPr>
            <a:r>
              <a:rPr lang="es-MX" sz="2000" b="1" u="sng" dirty="0"/>
              <a:t>Mercancía</a:t>
            </a:r>
          </a:p>
          <a:p>
            <a:pPr marL="520700" indent="-342900">
              <a:spcBef>
                <a:spcPts val="0"/>
              </a:spcBef>
              <a:buFont typeface="Courier New" panose="02070309020205020404" pitchFamily="49" charset="0"/>
              <a:buChar char="o"/>
            </a:pPr>
            <a:r>
              <a:rPr lang="es-MX" sz="2000" b="1" u="sng" dirty="0"/>
              <a:t>Barcos</a:t>
            </a:r>
          </a:p>
          <a:p>
            <a:pPr marL="520700" indent="-342900">
              <a:spcBef>
                <a:spcPts val="0"/>
              </a:spcBef>
              <a:buFont typeface="Courier New" panose="02070309020205020404" pitchFamily="49" charset="0"/>
              <a:buChar char="o"/>
            </a:pPr>
            <a:r>
              <a:rPr lang="es-MX" sz="2000" b="1" u="sng" dirty="0"/>
              <a:t>Aviones</a:t>
            </a:r>
          </a:p>
          <a:p>
            <a:pPr marL="520700" indent="-342900">
              <a:spcBef>
                <a:spcPts val="0"/>
              </a:spcBef>
              <a:buFont typeface="Courier New" panose="02070309020205020404" pitchFamily="49" charset="0"/>
              <a:buChar char="o"/>
            </a:pPr>
            <a:r>
              <a:rPr lang="es-MX" sz="2000" b="1" u="sng" dirty="0"/>
              <a:t>Hidro</a:t>
            </a:r>
          </a:p>
          <a:p>
            <a:pPr marL="520700" indent="-342900">
              <a:spcBef>
                <a:spcPts val="0"/>
              </a:spcBef>
              <a:buFont typeface="Courier New" panose="02070309020205020404" pitchFamily="49" charset="0"/>
              <a:buChar char="o"/>
            </a:pPr>
            <a:r>
              <a:rPr lang="es-MX" sz="2000" b="1" u="sng" dirty="0"/>
              <a:t>Agrícola</a:t>
            </a:r>
          </a:p>
          <a:p>
            <a:pPr marL="520700" lvl="0" indent="-342900" algn="l">
              <a:lnSpc>
                <a:spcPct val="90000"/>
              </a:lnSpc>
              <a:spcBef>
                <a:spcPts val="0"/>
              </a:spcBef>
              <a:spcAft>
                <a:spcPts val="0"/>
              </a:spcAft>
              <a:buClr>
                <a:schemeClr val="dk1"/>
              </a:buClr>
              <a:buSzPts val="2800"/>
              <a:buFont typeface="Courier New" panose="02070309020205020404" pitchFamily="49" charset="0"/>
              <a:buChar char="o"/>
            </a:pPr>
            <a:r>
              <a:rPr lang="es-MX" sz="2000" b="1" u="sng" dirty="0">
                <a:solidFill>
                  <a:srgbClr val="FF0000"/>
                </a:solidFill>
              </a:rPr>
              <a:t>Crédito</a:t>
            </a:r>
          </a:p>
          <a:p>
            <a:pPr marL="228600" indent="-50800">
              <a:spcBef>
                <a:spcPts val="0"/>
              </a:spcBef>
              <a:buNone/>
            </a:pPr>
            <a:endParaRPr lang="es-ES" sz="2000" dirty="0"/>
          </a:p>
        </p:txBody>
      </p:sp>
      <p:sp>
        <p:nvSpPr>
          <p:cNvPr id="177" name="Google Shape;177;p5"/>
          <p:cNvSpPr txBox="1">
            <a:spLocks noGrp="1"/>
          </p:cNvSpPr>
          <p:nvPr>
            <p:ph type="body" idx="2"/>
          </p:nvPr>
        </p:nvSpPr>
        <p:spPr>
          <a:xfrm>
            <a:off x="4796924" y="2130390"/>
            <a:ext cx="6560887" cy="4585409"/>
          </a:xfrm>
          <a:prstGeom prst="rect">
            <a:avLst/>
          </a:prstGeom>
          <a:noFill/>
          <a:ln>
            <a:noFill/>
          </a:ln>
        </p:spPr>
        <p:txBody>
          <a:bodyPr spcFirstLastPara="1" wrap="square" lIns="91425" tIns="45700" rIns="91425" bIns="45700" anchor="t" anchorCtr="0">
            <a:noAutofit/>
          </a:bodyPr>
          <a:lstStyle/>
          <a:p>
            <a:pPr marL="0" indent="0" algn="ctr">
              <a:buNone/>
            </a:pPr>
            <a:r>
              <a:rPr lang="es-ES" sz="2000" b="1" dirty="0"/>
              <a:t>Regla: Si la Fecha de emisión = Año de reporte y </a:t>
            </a:r>
            <a:r>
              <a:rPr lang="es-MX" sz="2000" b="1" dirty="0"/>
              <a:t>Comisión</a:t>
            </a:r>
            <a:r>
              <a:rPr lang="pt-BR" sz="2000" b="1" dirty="0"/>
              <a:t> </a:t>
            </a:r>
            <a:r>
              <a:rPr lang="es-MX" sz="2000" b="1" dirty="0"/>
              <a:t>directa</a:t>
            </a:r>
            <a:r>
              <a:rPr lang="pt-BR" sz="2000" b="1" dirty="0"/>
              <a:t> &gt; 0 </a:t>
            </a:r>
            <a:r>
              <a:rPr lang="es-MX" sz="2000" b="1" dirty="0"/>
              <a:t>entonces Comisión directa </a:t>
            </a:r>
            <a:r>
              <a:rPr lang="pt-BR" sz="2000" b="1" dirty="0"/>
              <a:t>&lt; Prima emitida</a:t>
            </a:r>
            <a:endParaRPr lang="es-ES" sz="2000" b="1" dirty="0"/>
          </a:p>
          <a:p>
            <a:pPr marL="0" indent="0" algn="ctr">
              <a:buNone/>
            </a:pPr>
            <a:endParaRPr lang="es-ES" sz="2000" b="1" dirty="0"/>
          </a:p>
          <a:p>
            <a:pPr marL="0" indent="0" algn="ctr">
              <a:buNone/>
            </a:pPr>
            <a:endParaRPr lang="es-ES" sz="2000" b="1" dirty="0"/>
          </a:p>
          <a:p>
            <a:pPr marL="0" indent="0" algn="ctr">
              <a:buNone/>
            </a:pPr>
            <a:endParaRPr lang="es-ES" sz="2000" b="1" dirty="0"/>
          </a:p>
          <a:p>
            <a:pPr marL="0" indent="0" algn="ctr">
              <a:buNone/>
            </a:pPr>
            <a:endParaRPr lang="es-ES" sz="2000" b="1" dirty="0"/>
          </a:p>
          <a:p>
            <a:pPr marL="0" indent="0" algn="just">
              <a:buNone/>
            </a:pPr>
            <a:r>
              <a:rPr lang="es-MX" sz="2000" dirty="0"/>
              <a:t>Si la fecha de emisión es igual al Año de reporte y la comisión directa es mayor que 0 se </a:t>
            </a:r>
            <a:r>
              <a:rPr lang="es-MX" sz="2000" b="1" dirty="0"/>
              <a:t>deberá</a:t>
            </a:r>
            <a:r>
              <a:rPr lang="es-MX" sz="2000" dirty="0"/>
              <a:t> cumplir que la Comisión directa sea menor a la Prima Emitida.</a:t>
            </a:r>
          </a:p>
          <a:p>
            <a:pPr marL="0" indent="0" algn="just">
              <a:buNone/>
            </a:pPr>
            <a:endParaRPr lang="es-ES" sz="2000" dirty="0"/>
          </a:p>
        </p:txBody>
      </p:sp>
      <p:sp>
        <p:nvSpPr>
          <p:cNvPr id="178" name="Google Shape;178;p5"/>
          <p:cNvSpPr txBox="1">
            <a:spLocks noGrp="1"/>
          </p:cNvSpPr>
          <p:nvPr>
            <p:ph type="body" idx="3"/>
          </p:nvPr>
        </p:nvSpPr>
        <p:spPr>
          <a:xfrm>
            <a:off x="370114" y="366713"/>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MX" dirty="0"/>
              <a:t>Comisión directa</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708213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b="1" u="sng" dirty="0"/>
              <a:t>Incendio</a:t>
            </a:r>
          </a:p>
          <a:p>
            <a:pPr marL="520700" indent="-342900">
              <a:spcBef>
                <a:spcPts val="0"/>
              </a:spcBef>
              <a:buFont typeface="Courier New" panose="02070309020205020404" pitchFamily="49" charset="0"/>
              <a:buChar char="o"/>
            </a:pPr>
            <a:r>
              <a:rPr lang="es-MX" sz="2000" dirty="0"/>
              <a:t>Terremoto</a:t>
            </a:r>
          </a:p>
          <a:p>
            <a:pPr marL="520700" indent="-342900">
              <a:spcBef>
                <a:spcPts val="0"/>
              </a:spcBef>
              <a:buFont typeface="Courier New" panose="02070309020205020404" pitchFamily="49" charset="0"/>
              <a:buChar char="o"/>
            </a:pPr>
            <a:r>
              <a:rPr lang="es-MX" sz="2000" dirty="0"/>
              <a:t>CM</a:t>
            </a:r>
          </a:p>
          <a:p>
            <a:pPr marL="520700" indent="-342900">
              <a:spcBef>
                <a:spcPts val="0"/>
              </a:spcBef>
              <a:buFont typeface="Courier New" panose="02070309020205020404" pitchFamily="49" charset="0"/>
              <a:buChar char="o"/>
            </a:pPr>
            <a:r>
              <a:rPr lang="es-MX" sz="2000" dirty="0"/>
              <a:t>CEER</a:t>
            </a:r>
          </a:p>
          <a:p>
            <a:pPr marL="520700" indent="-342900">
              <a:spcBef>
                <a:spcPts val="0"/>
              </a:spcBef>
              <a:buFont typeface="Courier New" panose="02070309020205020404" pitchFamily="49" charset="0"/>
              <a:buChar char="o"/>
            </a:pPr>
            <a:r>
              <a:rPr lang="es-MX" sz="2000" dirty="0"/>
              <a:t>Misceláneos</a:t>
            </a:r>
          </a:p>
          <a:p>
            <a:pPr marL="520700" indent="-342900">
              <a:spcBef>
                <a:spcPts val="0"/>
              </a:spcBef>
              <a:buFont typeface="Courier New" panose="02070309020205020404" pitchFamily="49" charset="0"/>
              <a:buChar char="o"/>
            </a:pPr>
            <a:r>
              <a:rPr lang="es-MX" sz="2000" dirty="0"/>
              <a:t>RC</a:t>
            </a:r>
          </a:p>
          <a:p>
            <a:pPr marL="520700" indent="-342900">
              <a:spcBef>
                <a:spcPts val="0"/>
              </a:spcBef>
              <a:buFont typeface="Courier New" panose="02070309020205020404" pitchFamily="49" charset="0"/>
              <a:buChar char="o"/>
            </a:pPr>
            <a:r>
              <a:rPr lang="es-MX" sz="2000" dirty="0"/>
              <a:t>Mercancía</a:t>
            </a:r>
          </a:p>
          <a:p>
            <a:pPr marL="520700" indent="-342900">
              <a:spcBef>
                <a:spcPts val="0"/>
              </a:spcBef>
              <a:buFont typeface="Courier New" panose="02070309020205020404" pitchFamily="49" charset="0"/>
              <a:buChar char="o"/>
            </a:pPr>
            <a:r>
              <a:rPr lang="es-MX" sz="2000" dirty="0"/>
              <a:t>Barcos</a:t>
            </a:r>
          </a:p>
          <a:p>
            <a:pPr marL="520700" indent="-342900">
              <a:spcBef>
                <a:spcPts val="0"/>
              </a:spcBef>
              <a:buFont typeface="Courier New" panose="02070309020205020404" pitchFamily="49" charset="0"/>
              <a:buChar char="o"/>
            </a:pPr>
            <a:r>
              <a:rPr lang="es-MX" sz="2000" dirty="0"/>
              <a:t>Aviones</a:t>
            </a:r>
          </a:p>
          <a:p>
            <a:pPr marL="520700" indent="-342900">
              <a:spcBef>
                <a:spcPts val="0"/>
              </a:spcBef>
              <a:buFont typeface="Courier New" panose="02070309020205020404" pitchFamily="49" charset="0"/>
              <a:buChar char="o"/>
            </a:pPr>
            <a:r>
              <a:rPr lang="es-MX" sz="2000" dirty="0"/>
              <a:t>Hidro</a:t>
            </a:r>
          </a:p>
          <a:p>
            <a:pPr marL="520700" indent="-342900">
              <a:spcBef>
                <a:spcPts val="0"/>
              </a:spcBef>
              <a:buFont typeface="Courier New" panose="02070309020205020404" pitchFamily="49" charset="0"/>
              <a:buChar char="o"/>
            </a:pPr>
            <a:r>
              <a:rPr lang="es-MX" sz="2000" dirty="0"/>
              <a:t>Agrícola</a:t>
            </a:r>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5181599" y="1982313"/>
            <a:ext cx="6160571" cy="3384166"/>
          </a:xfrm>
          <a:prstGeom prst="rect">
            <a:avLst/>
          </a:prstGeom>
          <a:noFill/>
          <a:ln>
            <a:noFill/>
          </a:ln>
        </p:spPr>
        <p:txBody>
          <a:bodyPr spcFirstLastPara="1" wrap="square" lIns="91425" tIns="45700" rIns="91425" bIns="45700" anchor="t" anchorCtr="0">
            <a:noAutofit/>
          </a:bodyPr>
          <a:lstStyle/>
          <a:p>
            <a:pPr marL="0" indent="0">
              <a:buNone/>
            </a:pPr>
            <a:r>
              <a:rPr lang="es-ES" sz="2000" dirty="0"/>
              <a:t>El Valor total de existencias debe ser mayor o igual a cero:</a:t>
            </a:r>
          </a:p>
          <a:p>
            <a:pPr marL="0" indent="0">
              <a:buNone/>
            </a:pPr>
            <a:endParaRPr lang="es-ES" sz="2000" dirty="0"/>
          </a:p>
          <a:p>
            <a:pPr marL="0" indent="0">
              <a:buNone/>
            </a:pPr>
            <a:r>
              <a:rPr lang="es-MX" sz="2000" b="1" dirty="0"/>
              <a:t>Regla: </a:t>
            </a:r>
            <a:r>
              <a:rPr lang="it-IT" sz="2000" b="1" dirty="0"/>
              <a:t> valores totales existencias &gt;= 0</a:t>
            </a:r>
            <a:endParaRPr lang="es-MX" sz="2000" dirty="0"/>
          </a:p>
          <a:p>
            <a:pPr marL="228600" indent="-50800">
              <a:spcBef>
                <a:spcPts val="0"/>
              </a:spcBef>
              <a:buNone/>
            </a:pPr>
            <a:endParaRPr lang="es-MX" sz="2000" dirty="0"/>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Valores totales existencias</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24146375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b="1" u="sng" dirty="0"/>
              <a:t>Incendio</a:t>
            </a:r>
          </a:p>
          <a:p>
            <a:pPr marL="520700" indent="-342900">
              <a:spcBef>
                <a:spcPts val="0"/>
              </a:spcBef>
              <a:buFont typeface="Courier New" panose="02070309020205020404" pitchFamily="49" charset="0"/>
              <a:buChar char="o"/>
            </a:pPr>
            <a:r>
              <a:rPr lang="es-MX" sz="2000" b="1" u="sng" dirty="0"/>
              <a:t>Terremoto</a:t>
            </a:r>
          </a:p>
          <a:p>
            <a:pPr marL="520700" indent="-342900">
              <a:spcBef>
                <a:spcPts val="0"/>
              </a:spcBef>
              <a:buFont typeface="Courier New" panose="02070309020205020404" pitchFamily="49" charset="0"/>
              <a:buChar char="o"/>
            </a:pPr>
            <a:r>
              <a:rPr lang="es-MX" sz="2000" dirty="0"/>
              <a:t>CM</a:t>
            </a:r>
          </a:p>
          <a:p>
            <a:pPr marL="520700" indent="-342900">
              <a:spcBef>
                <a:spcPts val="0"/>
              </a:spcBef>
              <a:buFont typeface="Courier New" panose="02070309020205020404" pitchFamily="49" charset="0"/>
              <a:buChar char="o"/>
            </a:pPr>
            <a:r>
              <a:rPr lang="es-MX" sz="2000" dirty="0"/>
              <a:t>CEER</a:t>
            </a:r>
          </a:p>
          <a:p>
            <a:pPr marL="520700" indent="-342900">
              <a:spcBef>
                <a:spcPts val="0"/>
              </a:spcBef>
              <a:buFont typeface="Courier New" panose="02070309020205020404" pitchFamily="49" charset="0"/>
              <a:buChar char="o"/>
            </a:pPr>
            <a:r>
              <a:rPr lang="es-MX" sz="2000" dirty="0"/>
              <a:t>Misceláneos</a:t>
            </a:r>
          </a:p>
          <a:p>
            <a:pPr marL="520700" indent="-342900">
              <a:spcBef>
                <a:spcPts val="0"/>
              </a:spcBef>
              <a:buFont typeface="Courier New" panose="02070309020205020404" pitchFamily="49" charset="0"/>
              <a:buChar char="o"/>
            </a:pPr>
            <a:r>
              <a:rPr lang="es-MX" sz="2000" dirty="0"/>
              <a:t>RC</a:t>
            </a:r>
          </a:p>
          <a:p>
            <a:pPr marL="520700" indent="-342900">
              <a:spcBef>
                <a:spcPts val="0"/>
              </a:spcBef>
              <a:buFont typeface="Courier New" panose="02070309020205020404" pitchFamily="49" charset="0"/>
              <a:buChar char="o"/>
            </a:pPr>
            <a:r>
              <a:rPr lang="es-MX" sz="2000" dirty="0"/>
              <a:t>Mercancía</a:t>
            </a:r>
          </a:p>
          <a:p>
            <a:pPr marL="520700" indent="-342900">
              <a:spcBef>
                <a:spcPts val="0"/>
              </a:spcBef>
              <a:buFont typeface="Courier New" panose="02070309020205020404" pitchFamily="49" charset="0"/>
              <a:buChar char="o"/>
            </a:pPr>
            <a:r>
              <a:rPr lang="es-MX" sz="2000" dirty="0"/>
              <a:t>Barcos</a:t>
            </a:r>
          </a:p>
          <a:p>
            <a:pPr marL="520700" indent="-342900">
              <a:spcBef>
                <a:spcPts val="0"/>
              </a:spcBef>
              <a:buFont typeface="Courier New" panose="02070309020205020404" pitchFamily="49" charset="0"/>
              <a:buChar char="o"/>
            </a:pPr>
            <a:r>
              <a:rPr lang="es-MX" sz="2000" dirty="0"/>
              <a:t>Aviones</a:t>
            </a:r>
          </a:p>
          <a:p>
            <a:pPr marL="520700" indent="-342900">
              <a:spcBef>
                <a:spcPts val="0"/>
              </a:spcBef>
              <a:buFont typeface="Courier New" panose="02070309020205020404" pitchFamily="49" charset="0"/>
              <a:buChar char="o"/>
            </a:pPr>
            <a:r>
              <a:rPr lang="es-MX" sz="2000" b="1" u="sng" dirty="0"/>
              <a:t>Hidro</a:t>
            </a:r>
          </a:p>
          <a:p>
            <a:pPr marL="520700" indent="-342900">
              <a:spcBef>
                <a:spcPts val="0"/>
              </a:spcBef>
              <a:buFont typeface="Courier New" panose="02070309020205020404" pitchFamily="49" charset="0"/>
              <a:buChar char="o"/>
            </a:pPr>
            <a:r>
              <a:rPr lang="es-MX" sz="2000" dirty="0"/>
              <a:t>Agrícola</a:t>
            </a:r>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5181599" y="1982313"/>
            <a:ext cx="6160571" cy="3384166"/>
          </a:xfrm>
          <a:prstGeom prst="rect">
            <a:avLst/>
          </a:prstGeom>
          <a:noFill/>
          <a:ln>
            <a:noFill/>
          </a:ln>
        </p:spPr>
        <p:txBody>
          <a:bodyPr spcFirstLastPara="1" wrap="square" lIns="91425" tIns="45700" rIns="91425" bIns="45700" anchor="t" anchorCtr="0">
            <a:noAutofit/>
          </a:bodyPr>
          <a:lstStyle/>
          <a:p>
            <a:pPr marL="0" indent="0">
              <a:buNone/>
            </a:pPr>
            <a:r>
              <a:rPr lang="es-ES" sz="2000" dirty="0"/>
              <a:t>El Valor total de pérdidas consecuenciales debe ser mayor o igual a cero:</a:t>
            </a:r>
          </a:p>
          <a:p>
            <a:pPr marL="0" indent="0">
              <a:buNone/>
            </a:pPr>
            <a:endParaRPr lang="es-ES" sz="2000" dirty="0"/>
          </a:p>
          <a:p>
            <a:pPr marL="0" indent="0">
              <a:buNone/>
            </a:pPr>
            <a:r>
              <a:rPr lang="es-MX" sz="2000" b="1" dirty="0"/>
              <a:t>Regla</a:t>
            </a:r>
            <a:r>
              <a:rPr lang="es-ES" sz="2000" b="1" dirty="0"/>
              <a:t>:  Valores totales perdidas consecuenciales &gt;= 0</a:t>
            </a:r>
            <a:endParaRPr lang="es-MX" sz="2000" dirty="0"/>
          </a:p>
          <a:p>
            <a:pPr marL="228600" indent="-50800">
              <a:spcBef>
                <a:spcPts val="0"/>
              </a:spcBef>
              <a:buNone/>
            </a:pPr>
            <a:endParaRPr lang="es-MX" sz="2000" dirty="0"/>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lnSpcReduction="10000"/>
          </a:bodyPr>
          <a:lstStyle/>
          <a:p>
            <a:pPr marL="0" indent="0">
              <a:spcBef>
                <a:spcPts val="0"/>
              </a:spcBef>
            </a:pPr>
            <a:r>
              <a:rPr lang="es-ES" dirty="0"/>
              <a:t>Valores totales perdidas consecuenciales</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19564788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dirty="0"/>
              <a:t>Incendio</a:t>
            </a:r>
          </a:p>
          <a:p>
            <a:pPr marL="520700" indent="-342900">
              <a:spcBef>
                <a:spcPts val="0"/>
              </a:spcBef>
              <a:buFont typeface="Courier New" panose="02070309020205020404" pitchFamily="49" charset="0"/>
              <a:buChar char="o"/>
            </a:pPr>
            <a:r>
              <a:rPr lang="es-MX" sz="2000" b="1" u="sng" dirty="0"/>
              <a:t>Terremoto</a:t>
            </a:r>
          </a:p>
          <a:p>
            <a:pPr marL="520700" indent="-342900">
              <a:spcBef>
                <a:spcPts val="0"/>
              </a:spcBef>
              <a:buFont typeface="Courier New" panose="02070309020205020404" pitchFamily="49" charset="0"/>
              <a:buChar char="o"/>
            </a:pPr>
            <a:r>
              <a:rPr lang="es-MX" sz="2000" dirty="0"/>
              <a:t>CM</a:t>
            </a:r>
          </a:p>
          <a:p>
            <a:pPr marL="520700" indent="-342900">
              <a:spcBef>
                <a:spcPts val="0"/>
              </a:spcBef>
              <a:buFont typeface="Courier New" panose="02070309020205020404" pitchFamily="49" charset="0"/>
              <a:buChar char="o"/>
            </a:pPr>
            <a:r>
              <a:rPr lang="es-MX" sz="2000" dirty="0"/>
              <a:t>CEER</a:t>
            </a:r>
          </a:p>
          <a:p>
            <a:pPr marL="520700" indent="-342900">
              <a:spcBef>
                <a:spcPts val="0"/>
              </a:spcBef>
              <a:buFont typeface="Courier New" panose="02070309020205020404" pitchFamily="49" charset="0"/>
              <a:buChar char="o"/>
            </a:pPr>
            <a:r>
              <a:rPr lang="es-MX" sz="2000" dirty="0"/>
              <a:t>Misceláneos</a:t>
            </a:r>
          </a:p>
          <a:p>
            <a:pPr marL="520700" indent="-342900">
              <a:spcBef>
                <a:spcPts val="0"/>
              </a:spcBef>
              <a:buFont typeface="Courier New" panose="02070309020205020404" pitchFamily="49" charset="0"/>
              <a:buChar char="o"/>
            </a:pPr>
            <a:r>
              <a:rPr lang="es-MX" sz="2000" dirty="0"/>
              <a:t>RC</a:t>
            </a:r>
          </a:p>
          <a:p>
            <a:pPr marL="520700" indent="-342900">
              <a:spcBef>
                <a:spcPts val="0"/>
              </a:spcBef>
              <a:buFont typeface="Courier New" panose="02070309020205020404" pitchFamily="49" charset="0"/>
              <a:buChar char="o"/>
            </a:pPr>
            <a:r>
              <a:rPr lang="es-MX" sz="2000" dirty="0"/>
              <a:t>Mercancía</a:t>
            </a:r>
          </a:p>
          <a:p>
            <a:pPr marL="520700" indent="-342900">
              <a:spcBef>
                <a:spcPts val="0"/>
              </a:spcBef>
              <a:buFont typeface="Courier New" panose="02070309020205020404" pitchFamily="49" charset="0"/>
              <a:buChar char="o"/>
            </a:pPr>
            <a:r>
              <a:rPr lang="es-MX" sz="2000" dirty="0"/>
              <a:t>Barcos</a:t>
            </a:r>
          </a:p>
          <a:p>
            <a:pPr marL="520700" indent="-342900">
              <a:spcBef>
                <a:spcPts val="0"/>
              </a:spcBef>
              <a:buFont typeface="Courier New" panose="02070309020205020404" pitchFamily="49" charset="0"/>
              <a:buChar char="o"/>
            </a:pPr>
            <a:r>
              <a:rPr lang="es-MX" sz="2000" dirty="0"/>
              <a:t>Aviones</a:t>
            </a:r>
          </a:p>
          <a:p>
            <a:pPr marL="520700" indent="-342900">
              <a:spcBef>
                <a:spcPts val="0"/>
              </a:spcBef>
              <a:buFont typeface="Courier New" panose="02070309020205020404" pitchFamily="49" charset="0"/>
              <a:buChar char="o"/>
            </a:pPr>
            <a:r>
              <a:rPr lang="es-MX" sz="2000" dirty="0"/>
              <a:t>Hidro</a:t>
            </a:r>
          </a:p>
          <a:p>
            <a:pPr marL="520700" indent="-342900">
              <a:spcBef>
                <a:spcPts val="0"/>
              </a:spcBef>
              <a:buFont typeface="Courier New" panose="02070309020205020404" pitchFamily="49" charset="0"/>
              <a:buChar char="o"/>
            </a:pPr>
            <a:r>
              <a:rPr lang="es-MX" sz="2000" dirty="0"/>
              <a:t>Agrícola</a:t>
            </a:r>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5181599" y="1982313"/>
            <a:ext cx="6160571" cy="3384166"/>
          </a:xfrm>
          <a:prstGeom prst="rect">
            <a:avLst/>
          </a:prstGeom>
          <a:noFill/>
          <a:ln>
            <a:noFill/>
          </a:ln>
        </p:spPr>
        <p:txBody>
          <a:bodyPr spcFirstLastPara="1" wrap="square" lIns="91425" tIns="45700" rIns="91425" bIns="45700" anchor="t" anchorCtr="0">
            <a:noAutofit/>
          </a:bodyPr>
          <a:lstStyle/>
          <a:p>
            <a:pPr marL="0" indent="0">
              <a:buNone/>
            </a:pPr>
            <a:r>
              <a:rPr lang="es-MX" sz="2000" b="1" dirty="0"/>
              <a:t>Regla: </a:t>
            </a:r>
            <a:r>
              <a:rPr lang="it-IT" sz="2000" b="1" dirty="0"/>
              <a:t>  </a:t>
            </a:r>
            <a:r>
              <a:rPr lang="fr-FR" sz="2000" b="1" dirty="0"/>
              <a:t>Si Tipo cartera = 1 or Tipo cartera = 3, </a:t>
            </a:r>
            <a:r>
              <a:rPr lang="es-MX" sz="2000" b="1" dirty="0"/>
              <a:t>entonces</a:t>
            </a:r>
            <a:r>
              <a:rPr lang="fr-FR" sz="2000" b="1" dirty="0"/>
              <a:t> Zona </a:t>
            </a:r>
            <a:r>
              <a:rPr lang="es-MX" sz="2000" b="1" dirty="0"/>
              <a:t>Sísmica</a:t>
            </a:r>
            <a:r>
              <a:rPr lang="fr-FR" sz="2000" b="1" dirty="0"/>
              <a:t> &lt;&gt; (Z1, Z2,  Z3) </a:t>
            </a:r>
          </a:p>
          <a:p>
            <a:pPr marL="0" indent="0">
              <a:buNone/>
            </a:pPr>
            <a:endParaRPr lang="fr-FR" sz="2000" b="1" dirty="0"/>
          </a:p>
          <a:p>
            <a:pPr marL="0" indent="0">
              <a:buNone/>
            </a:pPr>
            <a:endParaRPr lang="fr-FR" sz="2000" b="1" dirty="0"/>
          </a:p>
          <a:p>
            <a:pPr marL="0" indent="0">
              <a:buNone/>
            </a:pPr>
            <a:r>
              <a:rPr lang="es-ES" sz="2000" dirty="0"/>
              <a:t>Si Tipo cartera es igual a Ordinarios (01) o Grandes Riesgos (03) entonces la zona sísmica debe ser diferente de Z1, Z2 y Z3</a:t>
            </a:r>
          </a:p>
          <a:p>
            <a:pPr marL="228600" indent="-50800">
              <a:spcBef>
                <a:spcPts val="0"/>
              </a:spcBef>
              <a:buNone/>
            </a:pPr>
            <a:endParaRPr lang="es-MX" sz="2000" dirty="0"/>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Zona Sísmica</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743695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dirty="0"/>
              <a:t>Incendio</a:t>
            </a:r>
          </a:p>
          <a:p>
            <a:pPr marL="520700" indent="-342900">
              <a:spcBef>
                <a:spcPts val="0"/>
              </a:spcBef>
              <a:buFont typeface="Courier New" panose="02070309020205020404" pitchFamily="49" charset="0"/>
              <a:buChar char="o"/>
            </a:pPr>
            <a:r>
              <a:rPr lang="es-MX" sz="2000" b="1" u="sng" dirty="0"/>
              <a:t>Terremoto</a:t>
            </a:r>
          </a:p>
          <a:p>
            <a:pPr marL="520700" indent="-342900">
              <a:spcBef>
                <a:spcPts val="0"/>
              </a:spcBef>
              <a:buFont typeface="Courier New" panose="02070309020205020404" pitchFamily="49" charset="0"/>
              <a:buChar char="o"/>
            </a:pPr>
            <a:r>
              <a:rPr lang="es-MX" sz="2000" dirty="0"/>
              <a:t>CM</a:t>
            </a:r>
          </a:p>
          <a:p>
            <a:pPr marL="520700" indent="-342900">
              <a:spcBef>
                <a:spcPts val="0"/>
              </a:spcBef>
              <a:buFont typeface="Courier New" panose="02070309020205020404" pitchFamily="49" charset="0"/>
              <a:buChar char="o"/>
            </a:pPr>
            <a:r>
              <a:rPr lang="es-MX" sz="2000" dirty="0"/>
              <a:t>CEER</a:t>
            </a:r>
          </a:p>
          <a:p>
            <a:pPr marL="520700" indent="-342900">
              <a:spcBef>
                <a:spcPts val="0"/>
              </a:spcBef>
              <a:buFont typeface="Courier New" panose="02070309020205020404" pitchFamily="49" charset="0"/>
              <a:buChar char="o"/>
            </a:pPr>
            <a:r>
              <a:rPr lang="es-MX" sz="2000" dirty="0"/>
              <a:t>Misceláneos</a:t>
            </a:r>
          </a:p>
          <a:p>
            <a:pPr marL="520700" indent="-342900">
              <a:spcBef>
                <a:spcPts val="0"/>
              </a:spcBef>
              <a:buFont typeface="Courier New" panose="02070309020205020404" pitchFamily="49" charset="0"/>
              <a:buChar char="o"/>
            </a:pPr>
            <a:r>
              <a:rPr lang="es-MX" sz="2000" dirty="0"/>
              <a:t>RC</a:t>
            </a:r>
          </a:p>
          <a:p>
            <a:pPr marL="520700" indent="-342900">
              <a:spcBef>
                <a:spcPts val="0"/>
              </a:spcBef>
              <a:buFont typeface="Courier New" panose="02070309020205020404" pitchFamily="49" charset="0"/>
              <a:buChar char="o"/>
            </a:pPr>
            <a:r>
              <a:rPr lang="es-MX" sz="2000" dirty="0"/>
              <a:t>Mercancía</a:t>
            </a:r>
          </a:p>
          <a:p>
            <a:pPr marL="520700" indent="-342900">
              <a:spcBef>
                <a:spcPts val="0"/>
              </a:spcBef>
              <a:buFont typeface="Courier New" panose="02070309020205020404" pitchFamily="49" charset="0"/>
              <a:buChar char="o"/>
            </a:pPr>
            <a:r>
              <a:rPr lang="es-MX" sz="2000" dirty="0"/>
              <a:t>Barcos</a:t>
            </a:r>
          </a:p>
          <a:p>
            <a:pPr marL="520700" indent="-342900">
              <a:spcBef>
                <a:spcPts val="0"/>
              </a:spcBef>
              <a:buFont typeface="Courier New" panose="02070309020205020404" pitchFamily="49" charset="0"/>
              <a:buChar char="o"/>
            </a:pPr>
            <a:r>
              <a:rPr lang="es-MX" sz="2000" dirty="0"/>
              <a:t>Aviones</a:t>
            </a:r>
          </a:p>
          <a:p>
            <a:pPr marL="520700" indent="-342900">
              <a:spcBef>
                <a:spcPts val="0"/>
              </a:spcBef>
              <a:buFont typeface="Courier New" panose="02070309020205020404" pitchFamily="49" charset="0"/>
              <a:buChar char="o"/>
            </a:pPr>
            <a:r>
              <a:rPr lang="es-MX" sz="2000" dirty="0"/>
              <a:t>Hidro</a:t>
            </a:r>
          </a:p>
          <a:p>
            <a:pPr marL="520700" indent="-342900">
              <a:spcBef>
                <a:spcPts val="0"/>
              </a:spcBef>
              <a:buFont typeface="Courier New" panose="02070309020205020404" pitchFamily="49" charset="0"/>
              <a:buChar char="o"/>
            </a:pPr>
            <a:r>
              <a:rPr lang="es-MX" sz="2000" dirty="0"/>
              <a:t>Agrícola</a:t>
            </a:r>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5181599" y="1982313"/>
            <a:ext cx="6160571" cy="3384166"/>
          </a:xfrm>
          <a:prstGeom prst="rect">
            <a:avLst/>
          </a:prstGeom>
          <a:noFill/>
          <a:ln>
            <a:noFill/>
          </a:ln>
        </p:spPr>
        <p:txBody>
          <a:bodyPr spcFirstLastPara="1" wrap="square" lIns="91425" tIns="45700" rIns="91425" bIns="45700" anchor="t" anchorCtr="0">
            <a:noAutofit/>
          </a:bodyPr>
          <a:lstStyle/>
          <a:p>
            <a:pPr marL="0" indent="0">
              <a:buNone/>
            </a:pPr>
            <a:r>
              <a:rPr lang="es-MX" sz="2000" b="1" dirty="0"/>
              <a:t>Regla: </a:t>
            </a:r>
            <a:r>
              <a:rPr lang="it-IT" sz="2000" b="1" dirty="0"/>
              <a:t>  </a:t>
            </a:r>
            <a:r>
              <a:rPr lang="fr-FR" sz="2000" b="1" dirty="0"/>
              <a:t>Si Tipo cartera = 2 </a:t>
            </a:r>
            <a:r>
              <a:rPr lang="es-MX" sz="2000" b="1" dirty="0"/>
              <a:t>entonces</a:t>
            </a:r>
            <a:r>
              <a:rPr lang="fr-FR" sz="2000" b="1" dirty="0"/>
              <a:t> Zona </a:t>
            </a:r>
            <a:r>
              <a:rPr lang="es-MX" sz="2000" b="1" dirty="0"/>
              <a:t>Sísmica</a:t>
            </a:r>
            <a:r>
              <a:rPr lang="fr-FR" sz="2000" b="1" dirty="0"/>
              <a:t> = (Z1, Z2,  Z3, SZ) </a:t>
            </a:r>
          </a:p>
          <a:p>
            <a:pPr marL="0" indent="0">
              <a:buNone/>
            </a:pPr>
            <a:endParaRPr lang="fr-FR" sz="2000" b="1" dirty="0"/>
          </a:p>
          <a:p>
            <a:pPr marL="0" indent="0">
              <a:buNone/>
            </a:pPr>
            <a:r>
              <a:rPr lang="es-ES" sz="2000" dirty="0"/>
              <a:t>Si Tipo cartera es igual a Hipotecarios (02) entonces la zona sísmica debe ser igual a Z1, Z2,  Z3 o SZ.</a:t>
            </a:r>
            <a:endParaRPr lang="es-MX" sz="2000" dirty="0"/>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Zona Sísmica</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9592698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p:txBody>
          <a:bodyPr>
            <a:normAutofit fontScale="77500" lnSpcReduction="20000"/>
          </a:bodyPr>
          <a:lstStyle/>
          <a:p>
            <a:r>
              <a:rPr lang="es-MX" dirty="0"/>
              <a:t>Validación de Emisión</a:t>
            </a:r>
          </a:p>
          <a:p>
            <a:endParaRPr lang="es-MX" dirty="0"/>
          </a:p>
        </p:txBody>
      </p:sp>
      <p:sp>
        <p:nvSpPr>
          <p:cNvPr id="6" name="Marcador de texto 5">
            <a:extLst>
              <a:ext uri="{FF2B5EF4-FFF2-40B4-BE49-F238E27FC236}">
                <a16:creationId xmlns:a16="http://schemas.microsoft.com/office/drawing/2014/main" id="{A70B66A6-8199-4125-8473-613FA7813673}"/>
              </a:ext>
            </a:extLst>
          </p:cNvPr>
          <p:cNvSpPr>
            <a:spLocks noGrp="1"/>
          </p:cNvSpPr>
          <p:nvPr>
            <p:ph type="body" idx="2"/>
          </p:nvPr>
        </p:nvSpPr>
        <p:spPr>
          <a:xfrm>
            <a:off x="2592136" y="3898144"/>
            <a:ext cx="7119240" cy="2670295"/>
          </a:xfrm>
        </p:spPr>
        <p:txBody>
          <a:bodyPr/>
          <a:lstStyle/>
          <a:p>
            <a:r>
              <a:rPr lang="es-ES" sz="2000" dirty="0"/>
              <a:t> Validación de las pólizas reportadas que hayan tenido algún movimiento de emisión dentro del periodo de reporte y/o que estuvieron expuestas al menos un día durante el año de reporte.</a:t>
            </a:r>
            <a:endParaRPr lang="es-MX" sz="2000" dirty="0"/>
          </a:p>
        </p:txBody>
      </p:sp>
    </p:spTree>
    <p:extLst>
      <p:ext uri="{BB962C8B-B14F-4D97-AF65-F5344CB8AC3E}">
        <p14:creationId xmlns:p14="http://schemas.microsoft.com/office/powerpoint/2010/main" val="1473365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b="1" u="sng" dirty="0"/>
              <a:t>Crédito</a:t>
            </a:r>
          </a:p>
          <a:p>
            <a:pPr marL="520700" indent="-342900">
              <a:spcBef>
                <a:spcPts val="0"/>
              </a:spcBef>
              <a:buFont typeface="Courier New" panose="02070309020205020404" pitchFamily="49" charset="0"/>
              <a:buChar char="o"/>
            </a:pPr>
            <a:endParaRPr sz="2000" dirty="0"/>
          </a:p>
        </p:txBody>
      </p:sp>
      <p:sp>
        <p:nvSpPr>
          <p:cNvPr id="177" name="Google Shape;177;p5"/>
          <p:cNvSpPr txBox="1">
            <a:spLocks noGrp="1"/>
          </p:cNvSpPr>
          <p:nvPr>
            <p:ph type="body" idx="2"/>
          </p:nvPr>
        </p:nvSpPr>
        <p:spPr>
          <a:xfrm>
            <a:off x="5181599" y="1982313"/>
            <a:ext cx="6160571" cy="3384166"/>
          </a:xfrm>
          <a:prstGeom prst="rect">
            <a:avLst/>
          </a:prstGeom>
          <a:noFill/>
          <a:ln>
            <a:noFill/>
          </a:ln>
        </p:spPr>
        <p:txBody>
          <a:bodyPr spcFirstLastPara="1" wrap="square" lIns="91425" tIns="45700" rIns="91425" bIns="45700" anchor="t" anchorCtr="0">
            <a:noAutofit/>
          </a:bodyPr>
          <a:lstStyle/>
          <a:p>
            <a:pPr marL="0" indent="0">
              <a:buNone/>
            </a:pPr>
            <a:r>
              <a:rPr lang="es-MX" sz="2000" b="1" dirty="0"/>
              <a:t>Regla: Plazo &gt; 0</a:t>
            </a:r>
          </a:p>
          <a:p>
            <a:pPr marL="0" indent="0">
              <a:buNone/>
            </a:pPr>
            <a:endParaRPr lang="es-ES" sz="2000" b="1" dirty="0"/>
          </a:p>
          <a:p>
            <a:pPr marL="0" indent="0">
              <a:buNone/>
            </a:pPr>
            <a:r>
              <a:rPr lang="es-ES" sz="2000" dirty="0"/>
              <a:t>El Plazo del crédito debe ser mayor a cero</a:t>
            </a:r>
            <a:endParaRPr lang="es-MX" dirty="0"/>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Plazo</a:t>
            </a:r>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28465562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b="1" u="sng" dirty="0"/>
              <a:t>Incendio</a:t>
            </a:r>
          </a:p>
          <a:p>
            <a:pPr marL="520700" indent="-342900">
              <a:spcBef>
                <a:spcPts val="0"/>
              </a:spcBef>
              <a:buFont typeface="Courier New" panose="02070309020205020404" pitchFamily="49" charset="0"/>
              <a:buChar char="o"/>
            </a:pPr>
            <a:r>
              <a:rPr lang="es-MX" sz="2000" b="1" u="sng" dirty="0"/>
              <a:t>Terremoto</a:t>
            </a:r>
          </a:p>
          <a:p>
            <a:pPr marL="520700" indent="-342900">
              <a:spcBef>
                <a:spcPts val="0"/>
              </a:spcBef>
              <a:buFont typeface="Courier New" panose="02070309020205020404" pitchFamily="49" charset="0"/>
              <a:buChar char="o"/>
            </a:pPr>
            <a:r>
              <a:rPr lang="es-MX" sz="2000" b="1" u="sng" dirty="0"/>
              <a:t>CM</a:t>
            </a:r>
          </a:p>
          <a:p>
            <a:pPr marL="520700" indent="-342900">
              <a:spcBef>
                <a:spcPts val="0"/>
              </a:spcBef>
              <a:buFont typeface="Courier New" panose="02070309020205020404" pitchFamily="49" charset="0"/>
              <a:buChar char="o"/>
            </a:pPr>
            <a:r>
              <a:rPr lang="es-MX" sz="2000" b="1" u="sng" dirty="0"/>
              <a:t>CEER</a:t>
            </a:r>
          </a:p>
          <a:p>
            <a:pPr marL="520700" indent="-342900">
              <a:spcBef>
                <a:spcPts val="0"/>
              </a:spcBef>
              <a:buFont typeface="Courier New" panose="02070309020205020404" pitchFamily="49" charset="0"/>
              <a:buChar char="o"/>
            </a:pPr>
            <a:r>
              <a:rPr lang="es-MX" sz="2000" b="1" u="sng" dirty="0"/>
              <a:t>Misceláneos</a:t>
            </a:r>
          </a:p>
          <a:p>
            <a:pPr marL="520700" indent="-342900">
              <a:spcBef>
                <a:spcPts val="0"/>
              </a:spcBef>
              <a:buFont typeface="Courier New" panose="02070309020205020404" pitchFamily="49" charset="0"/>
              <a:buChar char="o"/>
            </a:pPr>
            <a:r>
              <a:rPr lang="es-MX" sz="2000" dirty="0"/>
              <a:t>RC</a:t>
            </a:r>
          </a:p>
          <a:p>
            <a:pPr marL="520700" indent="-342900">
              <a:spcBef>
                <a:spcPts val="0"/>
              </a:spcBef>
              <a:buFont typeface="Courier New" panose="02070309020205020404" pitchFamily="49" charset="0"/>
              <a:buChar char="o"/>
            </a:pPr>
            <a:r>
              <a:rPr lang="es-MX" sz="2000" dirty="0"/>
              <a:t>Mercancía</a:t>
            </a:r>
          </a:p>
          <a:p>
            <a:pPr marL="520700" indent="-342900">
              <a:spcBef>
                <a:spcPts val="0"/>
              </a:spcBef>
              <a:buFont typeface="Courier New" panose="02070309020205020404" pitchFamily="49" charset="0"/>
              <a:buChar char="o"/>
            </a:pPr>
            <a:r>
              <a:rPr lang="es-MX" sz="2000" b="1" u="sng" dirty="0"/>
              <a:t>Barcos</a:t>
            </a:r>
          </a:p>
          <a:p>
            <a:pPr marL="520700" indent="-342900">
              <a:spcBef>
                <a:spcPts val="0"/>
              </a:spcBef>
              <a:buFont typeface="Courier New" panose="02070309020205020404" pitchFamily="49" charset="0"/>
              <a:buChar char="o"/>
            </a:pPr>
            <a:r>
              <a:rPr lang="es-MX" sz="2000" b="1" u="sng" dirty="0"/>
              <a:t>Aviones</a:t>
            </a:r>
          </a:p>
          <a:p>
            <a:pPr marL="520700" indent="-342900">
              <a:spcBef>
                <a:spcPts val="0"/>
              </a:spcBef>
              <a:buFont typeface="Courier New" panose="02070309020205020404" pitchFamily="49" charset="0"/>
              <a:buChar char="o"/>
            </a:pPr>
            <a:r>
              <a:rPr lang="es-MX" sz="2000" b="1" u="sng" dirty="0"/>
              <a:t>Hidro</a:t>
            </a:r>
          </a:p>
          <a:p>
            <a:pPr marL="520700" indent="-342900">
              <a:spcBef>
                <a:spcPts val="0"/>
              </a:spcBef>
              <a:buFont typeface="Courier New" panose="02070309020205020404" pitchFamily="49" charset="0"/>
              <a:buChar char="o"/>
            </a:pPr>
            <a:r>
              <a:rPr lang="es-MX" sz="2000" dirty="0"/>
              <a:t>Agrícola</a:t>
            </a:r>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5181599" y="1982313"/>
            <a:ext cx="6160571" cy="1446687"/>
          </a:xfrm>
          <a:prstGeom prst="rect">
            <a:avLst/>
          </a:prstGeom>
          <a:noFill/>
          <a:ln>
            <a:noFill/>
          </a:ln>
        </p:spPr>
        <p:txBody>
          <a:bodyPr spcFirstLastPara="1" wrap="square" lIns="91425" tIns="45700" rIns="91425" bIns="45700" anchor="t" anchorCtr="0">
            <a:noAutofit/>
          </a:bodyPr>
          <a:lstStyle/>
          <a:p>
            <a:pPr marL="0" indent="0">
              <a:buNone/>
            </a:pPr>
            <a:r>
              <a:rPr lang="es-MX" sz="2000" b="1" dirty="0"/>
              <a:t>Regla</a:t>
            </a:r>
            <a:r>
              <a:rPr lang="es-ES" sz="2000" b="1" dirty="0"/>
              <a:t>: </a:t>
            </a:r>
            <a:r>
              <a:rPr lang="fr-FR" sz="2000" b="1" dirty="0" err="1"/>
              <a:t>Sublimite</a:t>
            </a:r>
            <a:r>
              <a:rPr lang="fr-FR" sz="2000" b="1" dirty="0"/>
              <a:t> de </a:t>
            </a:r>
            <a:r>
              <a:rPr lang="fr-FR" sz="2000" b="1" dirty="0" err="1"/>
              <a:t>suma</a:t>
            </a:r>
            <a:r>
              <a:rPr lang="fr-FR" sz="2000" b="1" dirty="0"/>
              <a:t> </a:t>
            </a:r>
            <a:r>
              <a:rPr lang="fr-FR" sz="2000" b="1" dirty="0" err="1"/>
              <a:t>asegurada</a:t>
            </a:r>
            <a:r>
              <a:rPr lang="fr-FR" sz="2000" b="1" dirty="0"/>
              <a:t> = 1 ó </a:t>
            </a:r>
            <a:r>
              <a:rPr lang="fr-FR" sz="2000" b="1" dirty="0" err="1"/>
              <a:t>Sublimite</a:t>
            </a:r>
            <a:r>
              <a:rPr lang="fr-FR" sz="2000" b="1" dirty="0"/>
              <a:t> de </a:t>
            </a:r>
            <a:r>
              <a:rPr lang="fr-FR" sz="2000" b="1" dirty="0" err="1"/>
              <a:t>suma</a:t>
            </a:r>
            <a:r>
              <a:rPr lang="fr-FR" sz="2000" b="1" dirty="0"/>
              <a:t> </a:t>
            </a:r>
            <a:r>
              <a:rPr lang="fr-FR" sz="2000" b="1" dirty="0" err="1"/>
              <a:t>asegurada</a:t>
            </a:r>
            <a:r>
              <a:rPr lang="fr-FR" sz="2000" b="1" dirty="0"/>
              <a:t> = 0</a:t>
            </a:r>
            <a:endParaRPr lang="es-MX" sz="2000" dirty="0"/>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Sublímite Suma Asegurada</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
        <p:nvSpPr>
          <p:cNvPr id="8" name="Marcador de contenido 2">
            <a:extLst>
              <a:ext uri="{FF2B5EF4-FFF2-40B4-BE49-F238E27FC236}">
                <a16:creationId xmlns:a16="http://schemas.microsoft.com/office/drawing/2014/main" id="{DDB2642E-9649-466B-8115-E35B303FFAC4}"/>
              </a:ext>
            </a:extLst>
          </p:cNvPr>
          <p:cNvSpPr txBox="1">
            <a:spLocks/>
          </p:cNvSpPr>
          <p:nvPr/>
        </p:nvSpPr>
        <p:spPr>
          <a:xfrm>
            <a:off x="7447872" y="3020713"/>
            <a:ext cx="1203623" cy="693489"/>
          </a:xfrm>
          <a:prstGeom prst="rect">
            <a:avLst/>
          </a:prstGeom>
        </p:spPr>
        <p:txBody>
          <a:bodyPr vert="horz" lIns="91440" tIns="45720" rIns="91440" bIns="45720" rtlCol="0" anchor="ctr">
            <a:normAutofit lnSpcReduction="1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None/>
            </a:pPr>
            <a:r>
              <a:rPr lang="es-MX" sz="1600" dirty="0" err="1"/>
              <a:t>Sublimite</a:t>
            </a:r>
            <a:r>
              <a:rPr lang="es-MX" sz="1600" dirty="0"/>
              <a:t> de suma asegurada</a:t>
            </a:r>
          </a:p>
        </p:txBody>
      </p:sp>
      <p:sp>
        <p:nvSpPr>
          <p:cNvPr id="9" name="Marcador de contenido 2">
            <a:extLst>
              <a:ext uri="{FF2B5EF4-FFF2-40B4-BE49-F238E27FC236}">
                <a16:creationId xmlns:a16="http://schemas.microsoft.com/office/drawing/2014/main" id="{530D7655-9CDC-41AE-9B8F-E70094DA6151}"/>
              </a:ext>
            </a:extLst>
          </p:cNvPr>
          <p:cNvSpPr txBox="1">
            <a:spLocks/>
          </p:cNvSpPr>
          <p:nvPr/>
        </p:nvSpPr>
        <p:spPr>
          <a:xfrm>
            <a:off x="7479580" y="4268226"/>
            <a:ext cx="1140208" cy="414130"/>
          </a:xfrm>
          <a:prstGeom prst="rect">
            <a:avLst/>
          </a:prstGeom>
          <a:ln>
            <a:solidFill>
              <a:schemeClr val="bg1">
                <a:lumMod val="65000"/>
              </a:schemeClr>
            </a:solidFill>
          </a:ln>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buNone/>
            </a:pPr>
            <a:r>
              <a:rPr lang="es-MX" sz="1600" dirty="0"/>
              <a:t>Opciones</a:t>
            </a:r>
          </a:p>
        </p:txBody>
      </p:sp>
      <p:sp>
        <p:nvSpPr>
          <p:cNvPr id="10" name="Marcador de contenido 2">
            <a:extLst>
              <a:ext uri="{FF2B5EF4-FFF2-40B4-BE49-F238E27FC236}">
                <a16:creationId xmlns:a16="http://schemas.microsoft.com/office/drawing/2014/main" id="{49F175FC-BC71-44B4-A6AF-B9F4E72BE458}"/>
              </a:ext>
            </a:extLst>
          </p:cNvPr>
          <p:cNvSpPr txBox="1">
            <a:spLocks/>
          </p:cNvSpPr>
          <p:nvPr/>
        </p:nvSpPr>
        <p:spPr>
          <a:xfrm>
            <a:off x="9585060" y="4763538"/>
            <a:ext cx="2069261" cy="619062"/>
          </a:xfrm>
          <a:prstGeom prst="rect">
            <a:avLst/>
          </a:prstGeom>
          <a:ln>
            <a:solidFill>
              <a:schemeClr val="bg1">
                <a:lumMod val="65000"/>
              </a:schemeClr>
            </a:solidFill>
          </a:ln>
        </p:spPr>
        <p:txBody>
          <a:bodyPr vert="horz" lIns="91440" tIns="45720" rIns="91440" bIns="45720" rtlCol="0" anchor="ctr">
            <a:normAutofit fontScale="92500" lnSpcReduction="2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buNone/>
            </a:pPr>
            <a:r>
              <a:rPr lang="es-MX" sz="1600" dirty="0"/>
              <a:t>El </a:t>
            </a:r>
            <a:r>
              <a:rPr lang="es-MX" sz="1600" dirty="0" err="1"/>
              <a:t>sublimite</a:t>
            </a:r>
            <a:r>
              <a:rPr lang="es-MX" sz="1600" dirty="0"/>
              <a:t> de suma asegurada es igual a 0</a:t>
            </a:r>
          </a:p>
        </p:txBody>
      </p:sp>
      <p:sp>
        <p:nvSpPr>
          <p:cNvPr id="13" name="Rombo 12">
            <a:extLst>
              <a:ext uri="{FF2B5EF4-FFF2-40B4-BE49-F238E27FC236}">
                <a16:creationId xmlns:a16="http://schemas.microsoft.com/office/drawing/2014/main" id="{E74E4674-563E-4B2A-B4EF-4BDA2363EEFD}"/>
              </a:ext>
            </a:extLst>
          </p:cNvPr>
          <p:cNvSpPr/>
          <p:nvPr/>
        </p:nvSpPr>
        <p:spPr>
          <a:xfrm>
            <a:off x="6812279" y="2880361"/>
            <a:ext cx="2514601" cy="975868"/>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4" name="Conector recto 13">
            <a:extLst>
              <a:ext uri="{FF2B5EF4-FFF2-40B4-BE49-F238E27FC236}">
                <a16:creationId xmlns:a16="http://schemas.microsoft.com/office/drawing/2014/main" id="{7E557EC7-6135-4A73-B70B-C6C4567A5209}"/>
              </a:ext>
            </a:extLst>
          </p:cNvPr>
          <p:cNvCxnSpPr>
            <a:cxnSpLocks/>
            <a:stCxn id="9" idx="0"/>
            <a:endCxn id="13" idx="2"/>
          </p:cNvCxnSpPr>
          <p:nvPr/>
        </p:nvCxnSpPr>
        <p:spPr>
          <a:xfrm flipV="1">
            <a:off x="8049684" y="3856229"/>
            <a:ext cx="19896" cy="4119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ector: angular 14">
            <a:extLst>
              <a:ext uri="{FF2B5EF4-FFF2-40B4-BE49-F238E27FC236}">
                <a16:creationId xmlns:a16="http://schemas.microsoft.com/office/drawing/2014/main" id="{F8D60B30-8726-46CB-8A92-38E39E78ED9A}"/>
              </a:ext>
            </a:extLst>
          </p:cNvPr>
          <p:cNvCxnSpPr>
            <a:cxnSpLocks/>
            <a:stCxn id="9" idx="3"/>
            <a:endCxn id="10" idx="0"/>
          </p:cNvCxnSpPr>
          <p:nvPr/>
        </p:nvCxnSpPr>
        <p:spPr>
          <a:xfrm>
            <a:off x="8619788" y="4475291"/>
            <a:ext cx="1999903" cy="28824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ector: angular 15">
            <a:extLst>
              <a:ext uri="{FF2B5EF4-FFF2-40B4-BE49-F238E27FC236}">
                <a16:creationId xmlns:a16="http://schemas.microsoft.com/office/drawing/2014/main" id="{9B9D8ECD-5183-45B0-A5C3-782CEE4C4517}"/>
              </a:ext>
            </a:extLst>
          </p:cNvPr>
          <p:cNvCxnSpPr>
            <a:cxnSpLocks/>
            <a:stCxn id="9" idx="1"/>
            <a:endCxn id="17" idx="0"/>
          </p:cNvCxnSpPr>
          <p:nvPr/>
        </p:nvCxnSpPr>
        <p:spPr>
          <a:xfrm rot="10800000" flipV="1">
            <a:off x="6003046" y="4475290"/>
            <a:ext cx="1476534" cy="28824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Marcador de contenido 2">
            <a:extLst>
              <a:ext uri="{FF2B5EF4-FFF2-40B4-BE49-F238E27FC236}">
                <a16:creationId xmlns:a16="http://schemas.microsoft.com/office/drawing/2014/main" id="{7D903686-0609-4F2F-B0B4-65FC7BC93799}"/>
              </a:ext>
            </a:extLst>
          </p:cNvPr>
          <p:cNvSpPr txBox="1">
            <a:spLocks/>
          </p:cNvSpPr>
          <p:nvPr/>
        </p:nvSpPr>
        <p:spPr>
          <a:xfrm>
            <a:off x="4935992" y="4763538"/>
            <a:ext cx="2134107" cy="619062"/>
          </a:xfrm>
          <a:prstGeom prst="rect">
            <a:avLst/>
          </a:prstGeom>
          <a:ln>
            <a:solidFill>
              <a:schemeClr val="bg1">
                <a:lumMod val="65000"/>
              </a:schemeClr>
            </a:solidFill>
          </a:ln>
        </p:spPr>
        <p:txBody>
          <a:bodyPr vert="horz" lIns="91440" tIns="45720" rIns="91440" bIns="45720" rtlCol="0" anchor="ctr">
            <a:normAutofit fontScale="925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buNone/>
            </a:pPr>
            <a:r>
              <a:rPr lang="es-MX" sz="1600" dirty="0"/>
              <a:t>El </a:t>
            </a:r>
            <a:r>
              <a:rPr lang="es-MX" sz="1600" dirty="0" err="1"/>
              <a:t>sublimite</a:t>
            </a:r>
            <a:r>
              <a:rPr lang="es-MX" sz="1600" dirty="0"/>
              <a:t> de suma asegurada es igual a 1</a:t>
            </a:r>
          </a:p>
        </p:txBody>
      </p:sp>
      <p:sp>
        <p:nvSpPr>
          <p:cNvPr id="18" name="Marcador de contenido 2">
            <a:extLst>
              <a:ext uri="{FF2B5EF4-FFF2-40B4-BE49-F238E27FC236}">
                <a16:creationId xmlns:a16="http://schemas.microsoft.com/office/drawing/2014/main" id="{60F59C15-38A4-4450-AE88-F5F854ACF796}"/>
              </a:ext>
            </a:extLst>
          </p:cNvPr>
          <p:cNvSpPr txBox="1">
            <a:spLocks/>
          </p:cNvSpPr>
          <p:nvPr/>
        </p:nvSpPr>
        <p:spPr>
          <a:xfrm>
            <a:off x="6999739" y="5992239"/>
            <a:ext cx="2763650" cy="619062"/>
          </a:xfrm>
          <a:prstGeom prst="rect">
            <a:avLst/>
          </a:prstGeom>
          <a:ln>
            <a:noFill/>
          </a:ln>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buNone/>
            </a:pPr>
            <a:r>
              <a:rPr lang="es-MX" sz="1600" b="1" dirty="0"/>
              <a:t>NOTA: </a:t>
            </a:r>
            <a:r>
              <a:rPr lang="es-MX" sz="1600" dirty="0"/>
              <a:t>Sólo puede ser 1 o 0 </a:t>
            </a:r>
          </a:p>
        </p:txBody>
      </p:sp>
      <p:sp>
        <p:nvSpPr>
          <p:cNvPr id="19" name="Abrir llave 18">
            <a:extLst>
              <a:ext uri="{FF2B5EF4-FFF2-40B4-BE49-F238E27FC236}">
                <a16:creationId xmlns:a16="http://schemas.microsoft.com/office/drawing/2014/main" id="{F8897EAE-8D7E-4344-B0E3-919C7FC73BA7}"/>
              </a:ext>
            </a:extLst>
          </p:cNvPr>
          <p:cNvSpPr/>
          <p:nvPr/>
        </p:nvSpPr>
        <p:spPr>
          <a:xfrm rot="16200000">
            <a:off x="8024485" y="2267368"/>
            <a:ext cx="568304" cy="7027421"/>
          </a:xfrm>
          <a:prstGeom prst="leftBrace">
            <a:avLst>
              <a:gd name="adj1" fmla="val 220783"/>
              <a:gd name="adj2" fmla="val 51817"/>
            </a:avLst>
          </a:prstGeom>
          <a:ln>
            <a:prstDash val="sysDash"/>
            <a:extLst>
              <a:ext uri="{C807C97D-BFC1-408E-A445-0C87EB9F89A2}">
                <ask:lineSketchStyleProps xmlns:ask="http://schemas.microsoft.com/office/drawing/2018/sketchyshapes" sd="4003758862">
                  <a:custGeom>
                    <a:avLst/>
                    <a:gdLst>
                      <a:gd name="connsiteX0" fmla="*/ 568304 w 568304"/>
                      <a:gd name="connsiteY0" fmla="*/ 6841640 h 6841640"/>
                      <a:gd name="connsiteX1" fmla="*/ 284152 w 568304"/>
                      <a:gd name="connsiteY1" fmla="*/ 6794283 h 6841640"/>
                      <a:gd name="connsiteX2" fmla="*/ 284152 w 568304"/>
                      <a:gd name="connsiteY2" fmla="*/ 6273193 h 6841640"/>
                      <a:gd name="connsiteX3" fmla="*/ 284152 w 568304"/>
                      <a:gd name="connsiteY3" fmla="*/ 5752103 h 6841640"/>
                      <a:gd name="connsiteX4" fmla="*/ 284152 w 568304"/>
                      <a:gd name="connsiteY4" fmla="*/ 5131230 h 6841640"/>
                      <a:gd name="connsiteX5" fmla="*/ 284152 w 568304"/>
                      <a:gd name="connsiteY5" fmla="*/ 4510357 h 6841640"/>
                      <a:gd name="connsiteX6" fmla="*/ 284152 w 568304"/>
                      <a:gd name="connsiteY6" fmla="*/ 3989267 h 6841640"/>
                      <a:gd name="connsiteX7" fmla="*/ 284152 w 568304"/>
                      <a:gd name="connsiteY7" fmla="*/ 3468177 h 6841640"/>
                      <a:gd name="connsiteX8" fmla="*/ 0 w 568304"/>
                      <a:gd name="connsiteY8" fmla="*/ 3420820 h 6841640"/>
                      <a:gd name="connsiteX9" fmla="*/ 284152 w 568304"/>
                      <a:gd name="connsiteY9" fmla="*/ 3373463 h 6841640"/>
                      <a:gd name="connsiteX10" fmla="*/ 284152 w 568304"/>
                      <a:gd name="connsiteY10" fmla="*/ 2918895 h 6841640"/>
                      <a:gd name="connsiteX11" fmla="*/ 284152 w 568304"/>
                      <a:gd name="connsiteY11" fmla="*/ 2397805 h 6841640"/>
                      <a:gd name="connsiteX12" fmla="*/ 284152 w 568304"/>
                      <a:gd name="connsiteY12" fmla="*/ 1810193 h 6841640"/>
                      <a:gd name="connsiteX13" fmla="*/ 284152 w 568304"/>
                      <a:gd name="connsiteY13" fmla="*/ 1189320 h 6841640"/>
                      <a:gd name="connsiteX14" fmla="*/ 284152 w 568304"/>
                      <a:gd name="connsiteY14" fmla="*/ 734752 h 6841640"/>
                      <a:gd name="connsiteX15" fmla="*/ 284152 w 568304"/>
                      <a:gd name="connsiteY15" fmla="*/ 47357 h 6841640"/>
                      <a:gd name="connsiteX16" fmla="*/ 568304 w 568304"/>
                      <a:gd name="connsiteY16" fmla="*/ 0 h 6841640"/>
                      <a:gd name="connsiteX17" fmla="*/ 568304 w 568304"/>
                      <a:gd name="connsiteY17" fmla="*/ 706969 h 6841640"/>
                      <a:gd name="connsiteX18" fmla="*/ 568304 w 568304"/>
                      <a:gd name="connsiteY18" fmla="*/ 1345523 h 6841640"/>
                      <a:gd name="connsiteX19" fmla="*/ 568304 w 568304"/>
                      <a:gd name="connsiteY19" fmla="*/ 1778826 h 6841640"/>
                      <a:gd name="connsiteX20" fmla="*/ 568304 w 568304"/>
                      <a:gd name="connsiteY20" fmla="*/ 2280547 h 6841640"/>
                      <a:gd name="connsiteX21" fmla="*/ 568304 w 568304"/>
                      <a:gd name="connsiteY21" fmla="*/ 2987516 h 6841640"/>
                      <a:gd name="connsiteX22" fmla="*/ 568304 w 568304"/>
                      <a:gd name="connsiteY22" fmla="*/ 3489236 h 6841640"/>
                      <a:gd name="connsiteX23" fmla="*/ 568304 w 568304"/>
                      <a:gd name="connsiteY23" fmla="*/ 4127789 h 6841640"/>
                      <a:gd name="connsiteX24" fmla="*/ 568304 w 568304"/>
                      <a:gd name="connsiteY24" fmla="*/ 4834759 h 6841640"/>
                      <a:gd name="connsiteX25" fmla="*/ 568304 w 568304"/>
                      <a:gd name="connsiteY25" fmla="*/ 5336479 h 6841640"/>
                      <a:gd name="connsiteX26" fmla="*/ 568304 w 568304"/>
                      <a:gd name="connsiteY26" fmla="*/ 5975032 h 6841640"/>
                      <a:gd name="connsiteX27" fmla="*/ 568304 w 568304"/>
                      <a:gd name="connsiteY27" fmla="*/ 6841640 h 6841640"/>
                      <a:gd name="connsiteX0" fmla="*/ 568304 w 568304"/>
                      <a:gd name="connsiteY0" fmla="*/ 6841640 h 6841640"/>
                      <a:gd name="connsiteX1" fmla="*/ 284152 w 568304"/>
                      <a:gd name="connsiteY1" fmla="*/ 6794283 h 6841640"/>
                      <a:gd name="connsiteX2" fmla="*/ 284152 w 568304"/>
                      <a:gd name="connsiteY2" fmla="*/ 6206671 h 6841640"/>
                      <a:gd name="connsiteX3" fmla="*/ 284152 w 568304"/>
                      <a:gd name="connsiteY3" fmla="*/ 5685581 h 6841640"/>
                      <a:gd name="connsiteX4" fmla="*/ 284152 w 568304"/>
                      <a:gd name="connsiteY4" fmla="*/ 5231013 h 6841640"/>
                      <a:gd name="connsiteX5" fmla="*/ 284152 w 568304"/>
                      <a:gd name="connsiteY5" fmla="*/ 4743184 h 6841640"/>
                      <a:gd name="connsiteX6" fmla="*/ 284152 w 568304"/>
                      <a:gd name="connsiteY6" fmla="*/ 4188833 h 6841640"/>
                      <a:gd name="connsiteX7" fmla="*/ 284152 w 568304"/>
                      <a:gd name="connsiteY7" fmla="*/ 3468177 h 6841640"/>
                      <a:gd name="connsiteX8" fmla="*/ 0 w 568304"/>
                      <a:gd name="connsiteY8" fmla="*/ 3420820 h 6841640"/>
                      <a:gd name="connsiteX9" fmla="*/ 284152 w 568304"/>
                      <a:gd name="connsiteY9" fmla="*/ 3373463 h 6841640"/>
                      <a:gd name="connsiteX10" fmla="*/ 284152 w 568304"/>
                      <a:gd name="connsiteY10" fmla="*/ 2819112 h 6841640"/>
                      <a:gd name="connsiteX11" fmla="*/ 284152 w 568304"/>
                      <a:gd name="connsiteY11" fmla="*/ 2198239 h 6841640"/>
                      <a:gd name="connsiteX12" fmla="*/ 284152 w 568304"/>
                      <a:gd name="connsiteY12" fmla="*/ 1577366 h 6841640"/>
                      <a:gd name="connsiteX13" fmla="*/ 284152 w 568304"/>
                      <a:gd name="connsiteY13" fmla="*/ 989754 h 6841640"/>
                      <a:gd name="connsiteX14" fmla="*/ 284152 w 568304"/>
                      <a:gd name="connsiteY14" fmla="*/ 535186 h 6841640"/>
                      <a:gd name="connsiteX15" fmla="*/ 284152 w 568304"/>
                      <a:gd name="connsiteY15" fmla="*/ 47357 h 6841640"/>
                      <a:gd name="connsiteX16" fmla="*/ 568304 w 568304"/>
                      <a:gd name="connsiteY16" fmla="*/ 0 h 6841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304" h="6841640" stroke="0" extrusionOk="0">
                        <a:moveTo>
                          <a:pt x="568304" y="6841640"/>
                        </a:moveTo>
                        <a:cubicBezTo>
                          <a:pt x="408584" y="6841835"/>
                          <a:pt x="286589" y="6823552"/>
                          <a:pt x="284152" y="6794283"/>
                        </a:cubicBezTo>
                        <a:cubicBezTo>
                          <a:pt x="254919" y="6649742"/>
                          <a:pt x="328081" y="6378241"/>
                          <a:pt x="284152" y="6273193"/>
                        </a:cubicBezTo>
                        <a:cubicBezTo>
                          <a:pt x="240223" y="6168145"/>
                          <a:pt x="287078" y="5929957"/>
                          <a:pt x="284152" y="5752103"/>
                        </a:cubicBezTo>
                        <a:cubicBezTo>
                          <a:pt x="281226" y="5574249"/>
                          <a:pt x="354520" y="5375811"/>
                          <a:pt x="284152" y="5131230"/>
                        </a:cubicBezTo>
                        <a:cubicBezTo>
                          <a:pt x="213784" y="4886649"/>
                          <a:pt x="299211" y="4750019"/>
                          <a:pt x="284152" y="4510357"/>
                        </a:cubicBezTo>
                        <a:cubicBezTo>
                          <a:pt x="269093" y="4270695"/>
                          <a:pt x="314482" y="4173247"/>
                          <a:pt x="284152" y="3989267"/>
                        </a:cubicBezTo>
                        <a:cubicBezTo>
                          <a:pt x="253822" y="3805287"/>
                          <a:pt x="296689" y="3661749"/>
                          <a:pt x="284152" y="3468177"/>
                        </a:cubicBezTo>
                        <a:cubicBezTo>
                          <a:pt x="255520" y="3462996"/>
                          <a:pt x="151554" y="3428948"/>
                          <a:pt x="0" y="3420820"/>
                        </a:cubicBezTo>
                        <a:cubicBezTo>
                          <a:pt x="159267" y="3416841"/>
                          <a:pt x="285570" y="3405003"/>
                          <a:pt x="284152" y="3373463"/>
                        </a:cubicBezTo>
                        <a:cubicBezTo>
                          <a:pt x="252005" y="3207650"/>
                          <a:pt x="328382" y="3029698"/>
                          <a:pt x="284152" y="2918895"/>
                        </a:cubicBezTo>
                        <a:cubicBezTo>
                          <a:pt x="239922" y="2808092"/>
                          <a:pt x="343151" y="2570601"/>
                          <a:pt x="284152" y="2397805"/>
                        </a:cubicBezTo>
                        <a:cubicBezTo>
                          <a:pt x="225153" y="2225009"/>
                          <a:pt x="321379" y="1928676"/>
                          <a:pt x="284152" y="1810193"/>
                        </a:cubicBezTo>
                        <a:cubicBezTo>
                          <a:pt x="246925" y="1691710"/>
                          <a:pt x="320021" y="1337447"/>
                          <a:pt x="284152" y="1189320"/>
                        </a:cubicBezTo>
                        <a:cubicBezTo>
                          <a:pt x="248283" y="1041193"/>
                          <a:pt x="310236" y="908538"/>
                          <a:pt x="284152" y="734752"/>
                        </a:cubicBezTo>
                        <a:cubicBezTo>
                          <a:pt x="258068" y="560966"/>
                          <a:pt x="297178" y="194628"/>
                          <a:pt x="284152" y="47357"/>
                        </a:cubicBezTo>
                        <a:cubicBezTo>
                          <a:pt x="303689" y="17976"/>
                          <a:pt x="397038" y="27736"/>
                          <a:pt x="568304" y="0"/>
                        </a:cubicBezTo>
                        <a:cubicBezTo>
                          <a:pt x="609381" y="265144"/>
                          <a:pt x="547198" y="500962"/>
                          <a:pt x="568304" y="706969"/>
                        </a:cubicBezTo>
                        <a:cubicBezTo>
                          <a:pt x="589410" y="912976"/>
                          <a:pt x="545463" y="1125731"/>
                          <a:pt x="568304" y="1345523"/>
                        </a:cubicBezTo>
                        <a:cubicBezTo>
                          <a:pt x="591145" y="1565315"/>
                          <a:pt x="563579" y="1622272"/>
                          <a:pt x="568304" y="1778826"/>
                        </a:cubicBezTo>
                        <a:cubicBezTo>
                          <a:pt x="573029" y="1935380"/>
                          <a:pt x="528871" y="2063870"/>
                          <a:pt x="568304" y="2280547"/>
                        </a:cubicBezTo>
                        <a:cubicBezTo>
                          <a:pt x="607737" y="2497224"/>
                          <a:pt x="555869" y="2780809"/>
                          <a:pt x="568304" y="2987516"/>
                        </a:cubicBezTo>
                        <a:cubicBezTo>
                          <a:pt x="580739" y="3194223"/>
                          <a:pt x="556373" y="3263459"/>
                          <a:pt x="568304" y="3489236"/>
                        </a:cubicBezTo>
                        <a:cubicBezTo>
                          <a:pt x="580235" y="3715013"/>
                          <a:pt x="510692" y="3823971"/>
                          <a:pt x="568304" y="4127789"/>
                        </a:cubicBezTo>
                        <a:cubicBezTo>
                          <a:pt x="625916" y="4431607"/>
                          <a:pt x="553413" y="4557484"/>
                          <a:pt x="568304" y="4834759"/>
                        </a:cubicBezTo>
                        <a:cubicBezTo>
                          <a:pt x="583195" y="5112034"/>
                          <a:pt x="551548" y="5166869"/>
                          <a:pt x="568304" y="5336479"/>
                        </a:cubicBezTo>
                        <a:cubicBezTo>
                          <a:pt x="585060" y="5506089"/>
                          <a:pt x="520202" y="5755849"/>
                          <a:pt x="568304" y="5975032"/>
                        </a:cubicBezTo>
                        <a:cubicBezTo>
                          <a:pt x="616406" y="6194215"/>
                          <a:pt x="559350" y="6629213"/>
                          <a:pt x="568304" y="6841640"/>
                        </a:cubicBezTo>
                        <a:close/>
                      </a:path>
                      <a:path w="568304" h="6841640" fill="none" extrusionOk="0">
                        <a:moveTo>
                          <a:pt x="568304" y="6841640"/>
                        </a:moveTo>
                        <a:cubicBezTo>
                          <a:pt x="404956" y="6842672"/>
                          <a:pt x="285103" y="6818947"/>
                          <a:pt x="284152" y="6794283"/>
                        </a:cubicBezTo>
                        <a:cubicBezTo>
                          <a:pt x="276083" y="6521124"/>
                          <a:pt x="285322" y="6490783"/>
                          <a:pt x="284152" y="6206671"/>
                        </a:cubicBezTo>
                        <a:cubicBezTo>
                          <a:pt x="282982" y="5922559"/>
                          <a:pt x="341844" y="5827234"/>
                          <a:pt x="284152" y="5685581"/>
                        </a:cubicBezTo>
                        <a:cubicBezTo>
                          <a:pt x="226460" y="5543928"/>
                          <a:pt x="291650" y="5345767"/>
                          <a:pt x="284152" y="5231013"/>
                        </a:cubicBezTo>
                        <a:cubicBezTo>
                          <a:pt x="276654" y="5116259"/>
                          <a:pt x="290764" y="4906987"/>
                          <a:pt x="284152" y="4743184"/>
                        </a:cubicBezTo>
                        <a:cubicBezTo>
                          <a:pt x="277540" y="4579381"/>
                          <a:pt x="292597" y="4318590"/>
                          <a:pt x="284152" y="4188833"/>
                        </a:cubicBezTo>
                        <a:cubicBezTo>
                          <a:pt x="275707" y="4059076"/>
                          <a:pt x="296988" y="3775637"/>
                          <a:pt x="284152" y="3468177"/>
                        </a:cubicBezTo>
                        <a:cubicBezTo>
                          <a:pt x="279561" y="3424545"/>
                          <a:pt x="189709" y="3420305"/>
                          <a:pt x="0" y="3420820"/>
                        </a:cubicBezTo>
                        <a:cubicBezTo>
                          <a:pt x="160150" y="3421720"/>
                          <a:pt x="290278" y="3400401"/>
                          <a:pt x="284152" y="3373463"/>
                        </a:cubicBezTo>
                        <a:cubicBezTo>
                          <a:pt x="225772" y="3128162"/>
                          <a:pt x="332859" y="3002227"/>
                          <a:pt x="284152" y="2819112"/>
                        </a:cubicBezTo>
                        <a:cubicBezTo>
                          <a:pt x="235445" y="2635997"/>
                          <a:pt x="332290" y="2437922"/>
                          <a:pt x="284152" y="2198239"/>
                        </a:cubicBezTo>
                        <a:cubicBezTo>
                          <a:pt x="236014" y="1958556"/>
                          <a:pt x="291062" y="1706271"/>
                          <a:pt x="284152" y="1577366"/>
                        </a:cubicBezTo>
                        <a:cubicBezTo>
                          <a:pt x="277242" y="1448461"/>
                          <a:pt x="335635" y="1180544"/>
                          <a:pt x="284152" y="989754"/>
                        </a:cubicBezTo>
                        <a:cubicBezTo>
                          <a:pt x="232669" y="798964"/>
                          <a:pt x="324689" y="760073"/>
                          <a:pt x="284152" y="535186"/>
                        </a:cubicBezTo>
                        <a:cubicBezTo>
                          <a:pt x="243615" y="310299"/>
                          <a:pt x="314271" y="264562"/>
                          <a:pt x="284152" y="47357"/>
                        </a:cubicBezTo>
                        <a:cubicBezTo>
                          <a:pt x="285051" y="15308"/>
                          <a:pt x="407246" y="-33778"/>
                          <a:pt x="568304" y="0"/>
                        </a:cubicBezTo>
                      </a:path>
                    </a:pathLst>
                  </a:custGeom>
                  <ask:type>
                    <ask:lineSketchNone/>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Tree>
    <p:extLst>
      <p:ext uri="{BB962C8B-B14F-4D97-AF65-F5344CB8AC3E}">
        <p14:creationId xmlns:p14="http://schemas.microsoft.com/office/powerpoint/2010/main" val="56617450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dirty="0"/>
              <a:t>Incendio</a:t>
            </a:r>
          </a:p>
          <a:p>
            <a:pPr marL="520700" indent="-342900">
              <a:spcBef>
                <a:spcPts val="0"/>
              </a:spcBef>
              <a:buFont typeface="Courier New" panose="02070309020205020404" pitchFamily="49" charset="0"/>
              <a:buChar char="o"/>
            </a:pPr>
            <a:r>
              <a:rPr lang="es-MX" sz="2000" dirty="0"/>
              <a:t>Terremoto</a:t>
            </a:r>
          </a:p>
          <a:p>
            <a:pPr marL="520700" indent="-342900">
              <a:spcBef>
                <a:spcPts val="0"/>
              </a:spcBef>
              <a:buFont typeface="Courier New" panose="02070309020205020404" pitchFamily="49" charset="0"/>
              <a:buChar char="o"/>
            </a:pPr>
            <a:r>
              <a:rPr lang="es-MX" sz="2000" dirty="0"/>
              <a:t>CM</a:t>
            </a:r>
          </a:p>
          <a:p>
            <a:pPr marL="520700" indent="-342900">
              <a:spcBef>
                <a:spcPts val="0"/>
              </a:spcBef>
              <a:buFont typeface="Courier New" panose="02070309020205020404" pitchFamily="49" charset="0"/>
              <a:buChar char="o"/>
            </a:pPr>
            <a:r>
              <a:rPr lang="es-MX" sz="2000" b="1" u="sng" dirty="0"/>
              <a:t>CEER</a:t>
            </a:r>
          </a:p>
          <a:p>
            <a:pPr marL="520700" indent="-342900">
              <a:spcBef>
                <a:spcPts val="0"/>
              </a:spcBef>
              <a:buFont typeface="Courier New" panose="02070309020205020404" pitchFamily="49" charset="0"/>
              <a:buChar char="o"/>
            </a:pPr>
            <a:r>
              <a:rPr lang="es-MX" sz="2000" b="1" u="sng" dirty="0"/>
              <a:t>Misceláneos</a:t>
            </a:r>
          </a:p>
          <a:p>
            <a:pPr marL="520700" indent="-342900">
              <a:spcBef>
                <a:spcPts val="0"/>
              </a:spcBef>
              <a:buFont typeface="Courier New" panose="02070309020205020404" pitchFamily="49" charset="0"/>
              <a:buChar char="o"/>
            </a:pPr>
            <a:r>
              <a:rPr lang="es-MX" sz="2000" dirty="0"/>
              <a:t>RC</a:t>
            </a:r>
          </a:p>
          <a:p>
            <a:pPr marL="520700" indent="-342900">
              <a:spcBef>
                <a:spcPts val="0"/>
              </a:spcBef>
              <a:buFont typeface="Courier New" panose="02070309020205020404" pitchFamily="49" charset="0"/>
              <a:buChar char="o"/>
            </a:pPr>
            <a:r>
              <a:rPr lang="es-MX" sz="2000" dirty="0"/>
              <a:t>Mercancía</a:t>
            </a:r>
          </a:p>
          <a:p>
            <a:pPr marL="520700" indent="-342900">
              <a:spcBef>
                <a:spcPts val="0"/>
              </a:spcBef>
              <a:buFont typeface="Courier New" panose="02070309020205020404" pitchFamily="49" charset="0"/>
              <a:buChar char="o"/>
            </a:pPr>
            <a:r>
              <a:rPr lang="es-MX" sz="2000" dirty="0"/>
              <a:t>Barcos</a:t>
            </a:r>
          </a:p>
          <a:p>
            <a:pPr marL="520700" indent="-342900">
              <a:spcBef>
                <a:spcPts val="0"/>
              </a:spcBef>
              <a:buFont typeface="Courier New" panose="02070309020205020404" pitchFamily="49" charset="0"/>
              <a:buChar char="o"/>
            </a:pPr>
            <a:r>
              <a:rPr lang="es-MX" sz="2000" dirty="0"/>
              <a:t>Aviones</a:t>
            </a:r>
          </a:p>
          <a:p>
            <a:pPr marL="520700" indent="-342900">
              <a:spcBef>
                <a:spcPts val="0"/>
              </a:spcBef>
              <a:buFont typeface="Courier New" panose="02070309020205020404" pitchFamily="49" charset="0"/>
              <a:buChar char="o"/>
            </a:pPr>
            <a:r>
              <a:rPr lang="es-MX" sz="2000" dirty="0"/>
              <a:t>Hidro</a:t>
            </a:r>
          </a:p>
          <a:p>
            <a:pPr marL="520700" indent="-342900">
              <a:spcBef>
                <a:spcPts val="0"/>
              </a:spcBef>
              <a:buFont typeface="Courier New" panose="02070309020205020404" pitchFamily="49" charset="0"/>
              <a:buChar char="o"/>
            </a:pPr>
            <a:r>
              <a:rPr lang="es-MX" sz="2000" dirty="0"/>
              <a:t>Agrícola</a:t>
            </a:r>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5181599" y="1982313"/>
            <a:ext cx="6160571" cy="3384166"/>
          </a:xfrm>
          <a:prstGeom prst="rect">
            <a:avLst/>
          </a:prstGeom>
          <a:noFill/>
          <a:ln>
            <a:noFill/>
          </a:ln>
        </p:spPr>
        <p:txBody>
          <a:bodyPr spcFirstLastPara="1" wrap="square" lIns="91425" tIns="45700" rIns="91425" bIns="45700" anchor="t" anchorCtr="0">
            <a:noAutofit/>
          </a:bodyPr>
          <a:lstStyle/>
          <a:p>
            <a:pPr marL="0" indent="0">
              <a:buNone/>
            </a:pPr>
            <a:r>
              <a:rPr lang="es-MX" sz="2000" b="1" dirty="0"/>
              <a:t>Regla: Si Cobertura &lt;&gt; "99" entonces </a:t>
            </a:r>
            <a:r>
              <a:rPr lang="es-MX" sz="2000" b="1" dirty="0" err="1"/>
              <a:t>Sublimite</a:t>
            </a:r>
            <a:r>
              <a:rPr lang="es-MX" sz="2000" b="1" dirty="0"/>
              <a:t> de Suma </a:t>
            </a:r>
            <a:r>
              <a:rPr lang="es-MX" sz="2000" b="1" dirty="0" err="1"/>
              <a:t>Aasegurada</a:t>
            </a:r>
            <a:r>
              <a:rPr lang="es-MX" sz="2000" b="1" dirty="0"/>
              <a:t> = 0</a:t>
            </a:r>
          </a:p>
          <a:p>
            <a:pPr marL="0" indent="0">
              <a:buNone/>
            </a:pPr>
            <a:endParaRPr lang="es-ES" sz="2000" b="1" dirty="0"/>
          </a:p>
          <a:p>
            <a:pPr marL="0" indent="0">
              <a:buNone/>
            </a:pPr>
            <a:r>
              <a:rPr lang="es-ES" sz="2000" dirty="0"/>
              <a:t>Si la Cobertura es diferente de Otra cobertura (99) entonces el Sublímite suma asegurada debe ser igual a cero</a:t>
            </a:r>
            <a:endParaRPr lang="es-MX" sz="2000" dirty="0"/>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Sublímite Suma Asegurada</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192249171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dirty="0"/>
              <a:t>Incendio</a:t>
            </a:r>
          </a:p>
          <a:p>
            <a:pPr marL="520700" indent="-342900">
              <a:spcBef>
                <a:spcPts val="0"/>
              </a:spcBef>
              <a:buFont typeface="Courier New" panose="02070309020205020404" pitchFamily="49" charset="0"/>
              <a:buChar char="o"/>
            </a:pPr>
            <a:r>
              <a:rPr lang="es-MX" sz="2000" dirty="0"/>
              <a:t>Terremoto</a:t>
            </a:r>
          </a:p>
          <a:p>
            <a:pPr marL="520700" indent="-342900">
              <a:spcBef>
                <a:spcPts val="0"/>
              </a:spcBef>
              <a:buFont typeface="Courier New" panose="02070309020205020404" pitchFamily="49" charset="0"/>
              <a:buChar char="o"/>
            </a:pPr>
            <a:r>
              <a:rPr lang="es-MX" sz="2000" dirty="0"/>
              <a:t>CM</a:t>
            </a:r>
          </a:p>
          <a:p>
            <a:pPr marL="520700" indent="-342900">
              <a:spcBef>
                <a:spcPts val="0"/>
              </a:spcBef>
              <a:buFont typeface="Courier New" panose="02070309020205020404" pitchFamily="49" charset="0"/>
              <a:buChar char="o"/>
            </a:pPr>
            <a:r>
              <a:rPr lang="es-MX" sz="2000" dirty="0"/>
              <a:t>CEER</a:t>
            </a:r>
          </a:p>
          <a:p>
            <a:pPr marL="520700" indent="-342900">
              <a:spcBef>
                <a:spcPts val="0"/>
              </a:spcBef>
              <a:buFont typeface="Courier New" panose="02070309020205020404" pitchFamily="49" charset="0"/>
              <a:buChar char="o"/>
            </a:pPr>
            <a:r>
              <a:rPr lang="es-MX" sz="2000" dirty="0"/>
              <a:t>Misceláneos</a:t>
            </a:r>
          </a:p>
          <a:p>
            <a:pPr marL="520700" indent="-342900">
              <a:spcBef>
                <a:spcPts val="0"/>
              </a:spcBef>
              <a:buFont typeface="Courier New" panose="02070309020205020404" pitchFamily="49" charset="0"/>
              <a:buChar char="o"/>
            </a:pPr>
            <a:r>
              <a:rPr lang="es-MX" sz="2000" dirty="0"/>
              <a:t>RC</a:t>
            </a:r>
          </a:p>
          <a:p>
            <a:pPr marL="520700" indent="-342900">
              <a:spcBef>
                <a:spcPts val="0"/>
              </a:spcBef>
              <a:buFont typeface="Courier New" panose="02070309020205020404" pitchFamily="49" charset="0"/>
              <a:buChar char="o"/>
            </a:pPr>
            <a:r>
              <a:rPr lang="es-MX" sz="2000" dirty="0"/>
              <a:t>Mercancía</a:t>
            </a:r>
          </a:p>
          <a:p>
            <a:pPr marL="520700" indent="-342900">
              <a:spcBef>
                <a:spcPts val="0"/>
              </a:spcBef>
              <a:buFont typeface="Courier New" panose="02070309020205020404" pitchFamily="49" charset="0"/>
              <a:buChar char="o"/>
            </a:pPr>
            <a:r>
              <a:rPr lang="es-MX" sz="2000" b="1" u="sng" dirty="0"/>
              <a:t>Barcos</a:t>
            </a:r>
          </a:p>
          <a:p>
            <a:pPr marL="520700" indent="-342900">
              <a:spcBef>
                <a:spcPts val="0"/>
              </a:spcBef>
              <a:buFont typeface="Courier New" panose="02070309020205020404" pitchFamily="49" charset="0"/>
              <a:buChar char="o"/>
            </a:pPr>
            <a:r>
              <a:rPr lang="es-MX" sz="2000" b="1" u="sng" dirty="0"/>
              <a:t>Aviones</a:t>
            </a:r>
          </a:p>
          <a:p>
            <a:pPr marL="520700" indent="-342900">
              <a:spcBef>
                <a:spcPts val="0"/>
              </a:spcBef>
              <a:buFont typeface="Courier New" panose="02070309020205020404" pitchFamily="49" charset="0"/>
              <a:buChar char="o"/>
            </a:pPr>
            <a:r>
              <a:rPr lang="es-MX" sz="2000" b="1" u="sng" dirty="0"/>
              <a:t>Hidro</a:t>
            </a:r>
          </a:p>
          <a:p>
            <a:pPr marL="520700" indent="-342900">
              <a:spcBef>
                <a:spcPts val="0"/>
              </a:spcBef>
              <a:buFont typeface="Courier New" panose="02070309020205020404" pitchFamily="49" charset="0"/>
              <a:buChar char="o"/>
            </a:pPr>
            <a:r>
              <a:rPr lang="es-MX" sz="2000" dirty="0"/>
              <a:t>Agrícola</a:t>
            </a:r>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5181599" y="1982313"/>
            <a:ext cx="6160571" cy="3384166"/>
          </a:xfrm>
          <a:prstGeom prst="rect">
            <a:avLst/>
          </a:prstGeom>
          <a:noFill/>
          <a:ln>
            <a:noFill/>
          </a:ln>
        </p:spPr>
        <p:txBody>
          <a:bodyPr spcFirstLastPara="1" wrap="square" lIns="91425" tIns="45700" rIns="91425" bIns="45700" anchor="t" anchorCtr="0">
            <a:noAutofit/>
          </a:bodyPr>
          <a:lstStyle/>
          <a:p>
            <a:pPr marL="0" indent="0">
              <a:buNone/>
            </a:pPr>
            <a:r>
              <a:rPr lang="es-MX" sz="2000" b="1" dirty="0"/>
              <a:t>Regla: Si Cobertura = “01” entonces </a:t>
            </a:r>
            <a:r>
              <a:rPr lang="es-MX" sz="2000" b="1" err="1"/>
              <a:t>Sublimite</a:t>
            </a:r>
            <a:r>
              <a:rPr lang="es-MX" sz="2000" b="1" dirty="0"/>
              <a:t> de Suma Asegurada = 0</a:t>
            </a:r>
          </a:p>
          <a:p>
            <a:pPr marL="0" indent="0">
              <a:buNone/>
            </a:pPr>
            <a:endParaRPr lang="es-ES" sz="2000" b="1" dirty="0"/>
          </a:p>
          <a:p>
            <a:pPr marL="0" indent="0" algn="just">
              <a:buNone/>
            </a:pPr>
            <a:r>
              <a:rPr lang="es-ES" sz="2000" dirty="0"/>
              <a:t>Si la Cobertura es igual a Riesgos Hidrometeorológicos  (01) o Todo Riesgo (01) entonces el Sublímite suma asegurada debe ser igual a cero</a:t>
            </a:r>
            <a:endParaRPr lang="es-MX" sz="2000" dirty="0"/>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Sublímite Suma Asegurada</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210589093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b="1" u="sng" dirty="0"/>
              <a:t>Incendio</a:t>
            </a:r>
          </a:p>
          <a:p>
            <a:pPr marL="520700" indent="-342900">
              <a:spcBef>
                <a:spcPts val="0"/>
              </a:spcBef>
              <a:buFont typeface="Courier New" panose="02070309020205020404" pitchFamily="49" charset="0"/>
              <a:buChar char="o"/>
            </a:pPr>
            <a:r>
              <a:rPr lang="es-MX" sz="2000" b="1" u="sng" dirty="0"/>
              <a:t>Terremoto</a:t>
            </a:r>
          </a:p>
          <a:p>
            <a:pPr marL="520700" indent="-342900">
              <a:spcBef>
                <a:spcPts val="0"/>
              </a:spcBef>
              <a:buFont typeface="Courier New" panose="02070309020205020404" pitchFamily="49" charset="0"/>
              <a:buChar char="o"/>
            </a:pPr>
            <a:r>
              <a:rPr lang="es-MX" sz="2000" b="1" u="sng" dirty="0"/>
              <a:t>CM</a:t>
            </a:r>
          </a:p>
          <a:p>
            <a:pPr marL="520700" indent="-342900">
              <a:spcBef>
                <a:spcPts val="0"/>
              </a:spcBef>
              <a:buFont typeface="Courier New" panose="02070309020205020404" pitchFamily="49" charset="0"/>
              <a:buChar char="o"/>
            </a:pPr>
            <a:r>
              <a:rPr lang="es-MX" sz="2000" b="1" u="sng" dirty="0"/>
              <a:t>CEER</a:t>
            </a:r>
          </a:p>
          <a:p>
            <a:pPr marL="520700" indent="-342900">
              <a:spcBef>
                <a:spcPts val="0"/>
              </a:spcBef>
              <a:buFont typeface="Courier New" panose="02070309020205020404" pitchFamily="49" charset="0"/>
              <a:buChar char="o"/>
            </a:pPr>
            <a:r>
              <a:rPr lang="es-MX" sz="2000" b="1" u="sng" dirty="0"/>
              <a:t>Misceláneos</a:t>
            </a:r>
          </a:p>
          <a:p>
            <a:pPr marL="520700" indent="-342900">
              <a:spcBef>
                <a:spcPts val="0"/>
              </a:spcBef>
              <a:buFont typeface="Courier New" panose="02070309020205020404" pitchFamily="49" charset="0"/>
              <a:buChar char="o"/>
            </a:pPr>
            <a:r>
              <a:rPr lang="es-MX" sz="2000" b="1" u="sng" dirty="0"/>
              <a:t>RC</a:t>
            </a:r>
          </a:p>
          <a:p>
            <a:pPr marL="520700" indent="-342900">
              <a:spcBef>
                <a:spcPts val="0"/>
              </a:spcBef>
              <a:buFont typeface="Courier New" panose="02070309020205020404" pitchFamily="49" charset="0"/>
              <a:buChar char="o"/>
            </a:pPr>
            <a:r>
              <a:rPr lang="es-MX" sz="2000" dirty="0"/>
              <a:t>Mercancía</a:t>
            </a:r>
          </a:p>
          <a:p>
            <a:pPr marL="520700" indent="-342900">
              <a:spcBef>
                <a:spcPts val="0"/>
              </a:spcBef>
              <a:buFont typeface="Courier New" panose="02070309020205020404" pitchFamily="49" charset="0"/>
              <a:buChar char="o"/>
            </a:pPr>
            <a:r>
              <a:rPr lang="es-MX" sz="2000" b="1" u="sng" dirty="0"/>
              <a:t>Barcos</a:t>
            </a:r>
          </a:p>
          <a:p>
            <a:pPr marL="520700" indent="-342900">
              <a:spcBef>
                <a:spcPts val="0"/>
              </a:spcBef>
              <a:buFont typeface="Courier New" panose="02070309020205020404" pitchFamily="49" charset="0"/>
              <a:buChar char="o"/>
            </a:pPr>
            <a:r>
              <a:rPr lang="es-MX" sz="2000" b="1" u="sng" dirty="0"/>
              <a:t>Aviones</a:t>
            </a:r>
          </a:p>
          <a:p>
            <a:pPr marL="520700" indent="-342900">
              <a:spcBef>
                <a:spcPts val="0"/>
              </a:spcBef>
              <a:buFont typeface="Courier New" panose="02070309020205020404" pitchFamily="49" charset="0"/>
              <a:buChar char="o"/>
            </a:pPr>
            <a:r>
              <a:rPr lang="es-MX" sz="2000" b="1" u="sng" dirty="0"/>
              <a:t>Hidro</a:t>
            </a:r>
          </a:p>
          <a:p>
            <a:pPr marL="520700" indent="-342900">
              <a:spcBef>
                <a:spcPts val="0"/>
              </a:spcBef>
              <a:buFont typeface="Courier New" panose="02070309020205020404" pitchFamily="49" charset="0"/>
              <a:buChar char="o"/>
            </a:pPr>
            <a:r>
              <a:rPr lang="es-MX" sz="2000" dirty="0"/>
              <a:t>Agrícola</a:t>
            </a:r>
          </a:p>
          <a:p>
            <a:pPr marL="520700" lvl="0" indent="-342900" algn="l">
              <a:lnSpc>
                <a:spcPct val="90000"/>
              </a:lnSpc>
              <a:spcBef>
                <a:spcPts val="0"/>
              </a:spcBef>
              <a:spcAft>
                <a:spcPts val="0"/>
              </a:spcAft>
              <a:buClr>
                <a:schemeClr val="dk1"/>
              </a:buClr>
              <a:buSzPts val="2800"/>
              <a:buFont typeface="Courier New" panose="02070309020205020404" pitchFamily="49" charset="0"/>
              <a:buChar char="o"/>
            </a:pPr>
            <a:r>
              <a:rPr lang="es-MX" sz="2000" b="1" dirty="0">
                <a:solidFill>
                  <a:srgbClr val="FF0000"/>
                </a:solidFill>
              </a:rPr>
              <a:t>Crédito</a:t>
            </a:r>
          </a:p>
          <a:p>
            <a:pPr marL="228600" indent="-50800">
              <a:spcBef>
                <a:spcPts val="0"/>
              </a:spcBef>
              <a:buNone/>
            </a:pPr>
            <a:endParaRPr lang="es-ES" sz="2000" dirty="0"/>
          </a:p>
        </p:txBody>
      </p:sp>
      <p:sp>
        <p:nvSpPr>
          <p:cNvPr id="177" name="Google Shape;177;p5"/>
          <p:cNvSpPr txBox="1">
            <a:spLocks noGrp="1"/>
          </p:cNvSpPr>
          <p:nvPr>
            <p:ph type="body" idx="2"/>
          </p:nvPr>
        </p:nvSpPr>
        <p:spPr>
          <a:xfrm>
            <a:off x="5181599" y="1982313"/>
            <a:ext cx="6160571" cy="2833527"/>
          </a:xfrm>
          <a:prstGeom prst="rect">
            <a:avLst/>
          </a:prstGeom>
          <a:noFill/>
          <a:ln>
            <a:noFill/>
          </a:ln>
        </p:spPr>
        <p:txBody>
          <a:bodyPr spcFirstLastPara="1" wrap="square" lIns="91425" tIns="45700" rIns="91425" bIns="45700" anchor="t" anchorCtr="0">
            <a:noAutofit/>
          </a:bodyPr>
          <a:lstStyle/>
          <a:p>
            <a:pPr marL="0" indent="0">
              <a:buNone/>
            </a:pPr>
            <a:r>
              <a:rPr lang="es-MX" sz="2000" dirty="0"/>
              <a:t>La suma asegurada es mayor que 0:</a:t>
            </a:r>
          </a:p>
          <a:p>
            <a:pPr marL="0" indent="0" algn="ctr">
              <a:buNone/>
            </a:pPr>
            <a:r>
              <a:rPr lang="es-ES" sz="2000" b="1" dirty="0"/>
              <a:t>Regla: Suma asegurada &gt; 0</a:t>
            </a:r>
          </a:p>
          <a:p>
            <a:pPr marL="0" indent="0" algn="ctr">
              <a:buNone/>
            </a:pPr>
            <a:endParaRPr lang="es-ES" sz="2000" b="1" dirty="0"/>
          </a:p>
          <a:p>
            <a:pPr marL="0" indent="0">
              <a:buNone/>
            </a:pPr>
            <a:r>
              <a:rPr lang="es-MX" sz="2000" dirty="0"/>
              <a:t>La suma asegurada reportada </a:t>
            </a:r>
            <a:r>
              <a:rPr lang="es-MX" sz="2000" b="1" dirty="0"/>
              <a:t>deberá</a:t>
            </a:r>
            <a:r>
              <a:rPr lang="es-MX" sz="2000" dirty="0"/>
              <a:t> ser mayor que 0, ya que al tener una póliza de seguro se </a:t>
            </a:r>
            <a:r>
              <a:rPr lang="es-MX" sz="2000" b="1" dirty="0"/>
              <a:t>deberá</a:t>
            </a:r>
            <a:r>
              <a:rPr lang="es-MX" sz="2000" dirty="0"/>
              <a:t> tener una suma asegurada.</a:t>
            </a:r>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Suma Asegurada</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
        <p:nvSpPr>
          <p:cNvPr id="8" name="Google Shape;177;p5">
            <a:extLst>
              <a:ext uri="{FF2B5EF4-FFF2-40B4-BE49-F238E27FC236}">
                <a16:creationId xmlns:a16="http://schemas.microsoft.com/office/drawing/2014/main" id="{04878141-E9C7-4A76-9148-ACDB83AEAFE3}"/>
              </a:ext>
            </a:extLst>
          </p:cNvPr>
          <p:cNvSpPr txBox="1">
            <a:spLocks/>
          </p:cNvSpPr>
          <p:nvPr/>
        </p:nvSpPr>
        <p:spPr>
          <a:xfrm>
            <a:off x="4873841" y="4975883"/>
            <a:ext cx="2588115" cy="117536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buFont typeface="Wingdings 2" pitchFamily="18" charset="2"/>
              <a:buNone/>
            </a:pPr>
            <a:r>
              <a:rPr lang="es-MX" sz="2000" dirty="0"/>
              <a:t>Si tienes una póliza de seguro</a:t>
            </a:r>
          </a:p>
          <a:p>
            <a:pPr marL="0" indent="0">
              <a:buFont typeface="Arial"/>
              <a:buNone/>
            </a:pPr>
            <a:endParaRPr lang="es-ES" sz="2000" b="1" dirty="0"/>
          </a:p>
        </p:txBody>
      </p:sp>
      <p:sp>
        <p:nvSpPr>
          <p:cNvPr id="9" name="Google Shape;177;p5">
            <a:extLst>
              <a:ext uri="{FF2B5EF4-FFF2-40B4-BE49-F238E27FC236}">
                <a16:creationId xmlns:a16="http://schemas.microsoft.com/office/drawing/2014/main" id="{2C9D2E66-2B05-44C1-BF0E-F2C63DDC91A9}"/>
              </a:ext>
            </a:extLst>
          </p:cNvPr>
          <p:cNvSpPr txBox="1">
            <a:spLocks/>
          </p:cNvSpPr>
          <p:nvPr/>
        </p:nvSpPr>
        <p:spPr>
          <a:xfrm>
            <a:off x="8787413" y="5001601"/>
            <a:ext cx="2588115" cy="117536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buFont typeface="Wingdings 2" pitchFamily="18" charset="2"/>
              <a:buNone/>
            </a:pPr>
            <a:r>
              <a:rPr lang="es-MX" sz="2000" dirty="0"/>
              <a:t>Tienes una </a:t>
            </a:r>
            <a:r>
              <a:rPr lang="es-MX" sz="2000" b="1" dirty="0"/>
              <a:t>suma</a:t>
            </a:r>
            <a:r>
              <a:rPr lang="es-MX" sz="2000" dirty="0"/>
              <a:t> </a:t>
            </a:r>
            <a:r>
              <a:rPr lang="es-MX" sz="2000" b="1" dirty="0"/>
              <a:t>asegurada</a:t>
            </a:r>
            <a:r>
              <a:rPr lang="es-MX" sz="2000" dirty="0"/>
              <a:t> de la póliza</a:t>
            </a:r>
          </a:p>
          <a:p>
            <a:pPr marL="0" indent="0" algn="ctr">
              <a:buFont typeface="Arial"/>
              <a:buNone/>
            </a:pPr>
            <a:endParaRPr lang="es-ES" sz="2000" b="1" dirty="0"/>
          </a:p>
        </p:txBody>
      </p:sp>
      <p:sp>
        <p:nvSpPr>
          <p:cNvPr id="10" name="Flecha: a la derecha 9">
            <a:extLst>
              <a:ext uri="{FF2B5EF4-FFF2-40B4-BE49-F238E27FC236}">
                <a16:creationId xmlns:a16="http://schemas.microsoft.com/office/drawing/2014/main" id="{B01DF793-6755-46EC-B88C-DD035D954ABD}"/>
              </a:ext>
            </a:extLst>
          </p:cNvPr>
          <p:cNvSpPr/>
          <p:nvPr/>
        </p:nvSpPr>
        <p:spPr>
          <a:xfrm>
            <a:off x="7461956" y="5188596"/>
            <a:ext cx="1362004" cy="400685"/>
          </a:xfrm>
          <a:prstGeom prst="rightArrow">
            <a:avLst/>
          </a:prstGeom>
          <a:solidFill>
            <a:schemeClr val="tx2">
              <a:lumMod val="2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769208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dirty="0"/>
              <a:t>Incendio</a:t>
            </a:r>
          </a:p>
          <a:p>
            <a:pPr marL="520700" indent="-342900">
              <a:spcBef>
                <a:spcPts val="0"/>
              </a:spcBef>
              <a:buFont typeface="Courier New" panose="02070309020205020404" pitchFamily="49" charset="0"/>
              <a:buChar char="o"/>
            </a:pPr>
            <a:r>
              <a:rPr lang="es-MX" sz="2000" dirty="0"/>
              <a:t>Terremoto</a:t>
            </a:r>
          </a:p>
          <a:p>
            <a:pPr marL="520700" indent="-342900">
              <a:spcBef>
                <a:spcPts val="0"/>
              </a:spcBef>
              <a:buFont typeface="Courier New" panose="02070309020205020404" pitchFamily="49" charset="0"/>
              <a:buChar char="o"/>
            </a:pPr>
            <a:r>
              <a:rPr lang="es-MX" sz="2000" dirty="0"/>
              <a:t>CM</a:t>
            </a:r>
          </a:p>
          <a:p>
            <a:pPr marL="520700" indent="-342900">
              <a:spcBef>
                <a:spcPts val="0"/>
              </a:spcBef>
              <a:buFont typeface="Courier New" panose="02070309020205020404" pitchFamily="49" charset="0"/>
              <a:buChar char="o"/>
            </a:pPr>
            <a:r>
              <a:rPr lang="es-MX" sz="2000" dirty="0"/>
              <a:t>CEER</a:t>
            </a:r>
          </a:p>
          <a:p>
            <a:pPr marL="520700" indent="-342900">
              <a:spcBef>
                <a:spcPts val="0"/>
              </a:spcBef>
              <a:buFont typeface="Courier New" panose="02070309020205020404" pitchFamily="49" charset="0"/>
              <a:buChar char="o"/>
            </a:pPr>
            <a:r>
              <a:rPr lang="es-MX" sz="2000" dirty="0"/>
              <a:t>Misceláneos</a:t>
            </a:r>
          </a:p>
          <a:p>
            <a:pPr marL="520700" indent="-342900">
              <a:spcBef>
                <a:spcPts val="0"/>
              </a:spcBef>
              <a:buFont typeface="Courier New" panose="02070309020205020404" pitchFamily="49" charset="0"/>
              <a:buChar char="o"/>
            </a:pPr>
            <a:r>
              <a:rPr lang="es-MX" sz="2000" dirty="0"/>
              <a:t>RC</a:t>
            </a:r>
          </a:p>
          <a:p>
            <a:pPr marL="520700" indent="-342900">
              <a:spcBef>
                <a:spcPts val="0"/>
              </a:spcBef>
              <a:buFont typeface="Courier New" panose="02070309020205020404" pitchFamily="49" charset="0"/>
              <a:buChar char="o"/>
            </a:pPr>
            <a:r>
              <a:rPr lang="es-MX" sz="2000" dirty="0"/>
              <a:t>Mercancía</a:t>
            </a:r>
          </a:p>
          <a:p>
            <a:pPr marL="520700" indent="-342900">
              <a:spcBef>
                <a:spcPts val="0"/>
              </a:spcBef>
              <a:buFont typeface="Courier New" panose="02070309020205020404" pitchFamily="49" charset="0"/>
              <a:buChar char="o"/>
            </a:pPr>
            <a:r>
              <a:rPr lang="es-MX" sz="2000" dirty="0"/>
              <a:t>Barcos</a:t>
            </a:r>
          </a:p>
          <a:p>
            <a:pPr marL="520700" indent="-342900">
              <a:spcBef>
                <a:spcPts val="0"/>
              </a:spcBef>
              <a:buFont typeface="Courier New" panose="02070309020205020404" pitchFamily="49" charset="0"/>
              <a:buChar char="o"/>
            </a:pPr>
            <a:r>
              <a:rPr lang="es-MX" sz="2000" dirty="0"/>
              <a:t>Aviones</a:t>
            </a:r>
          </a:p>
          <a:p>
            <a:pPr marL="520700" indent="-342900">
              <a:spcBef>
                <a:spcPts val="0"/>
              </a:spcBef>
              <a:buFont typeface="Courier New" panose="02070309020205020404" pitchFamily="49" charset="0"/>
              <a:buChar char="o"/>
            </a:pPr>
            <a:r>
              <a:rPr lang="es-MX" sz="2000" dirty="0"/>
              <a:t>Hidro</a:t>
            </a:r>
          </a:p>
          <a:p>
            <a:pPr marL="520700" indent="-342900">
              <a:spcBef>
                <a:spcPts val="0"/>
              </a:spcBef>
              <a:buFont typeface="Courier New" panose="02070309020205020404" pitchFamily="49" charset="0"/>
              <a:buChar char="o"/>
            </a:pPr>
            <a:r>
              <a:rPr lang="es-MX" sz="2000" b="1" u="sng" dirty="0"/>
              <a:t>Agrícola</a:t>
            </a:r>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873841" y="2164079"/>
            <a:ext cx="6507331"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endParaRPr lang="es-ES" sz="2000" dirty="0"/>
          </a:p>
          <a:p>
            <a:pPr marL="228600" indent="-50800">
              <a:spcBef>
                <a:spcPts val="0"/>
              </a:spcBef>
              <a:buNone/>
            </a:pPr>
            <a:r>
              <a:rPr lang="es-ES" sz="2000" b="1" dirty="0"/>
              <a:t>Regla: Si Tipo de seguro = “01” entonces Cultivo &lt;&gt; “998“</a:t>
            </a:r>
          </a:p>
          <a:p>
            <a:pPr marL="228600" indent="-50800">
              <a:spcBef>
                <a:spcPts val="0"/>
              </a:spcBef>
              <a:buNone/>
            </a:pPr>
            <a:endParaRPr lang="es-ES" sz="2000" b="1" dirty="0"/>
          </a:p>
          <a:p>
            <a:pPr marL="228600" indent="-50800">
              <a:spcBef>
                <a:spcPts val="0"/>
              </a:spcBef>
              <a:buNone/>
            </a:pPr>
            <a:endParaRPr lang="es-ES" sz="2000" b="1" dirty="0"/>
          </a:p>
          <a:p>
            <a:pPr marL="228600" indent="-50800">
              <a:spcBef>
                <a:spcPts val="0"/>
              </a:spcBef>
              <a:buNone/>
            </a:pPr>
            <a:r>
              <a:rPr lang="es-ES" sz="2000" dirty="0"/>
              <a:t>Si el tipo de seguro es agrícola (01) entonces el Cultivo </a:t>
            </a:r>
            <a:r>
              <a:rPr lang="es-ES" sz="2000" b="1" dirty="0"/>
              <a:t>deberá</a:t>
            </a:r>
            <a:r>
              <a:rPr lang="es-ES" sz="2000" dirty="0"/>
              <a:t> ser diferente de “No aplica” (998).</a:t>
            </a:r>
          </a:p>
          <a:p>
            <a:pPr marL="228600" indent="-50800">
              <a:spcBef>
                <a:spcPts val="0"/>
              </a:spcBef>
              <a:buNone/>
            </a:pPr>
            <a:endParaRPr lang="es-MX" sz="2000" dirty="0"/>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Cultivo</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32747724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b="1" u="sng" dirty="0"/>
              <a:t>Incendio</a:t>
            </a:r>
          </a:p>
          <a:p>
            <a:pPr marL="520700" indent="-342900">
              <a:spcBef>
                <a:spcPts val="0"/>
              </a:spcBef>
              <a:buFont typeface="Courier New" panose="02070309020205020404" pitchFamily="49" charset="0"/>
              <a:buChar char="o"/>
            </a:pPr>
            <a:r>
              <a:rPr lang="es-MX" sz="2000" b="1" u="sng" dirty="0"/>
              <a:t>Terremoto</a:t>
            </a:r>
          </a:p>
          <a:p>
            <a:pPr marL="520700" indent="-342900">
              <a:spcBef>
                <a:spcPts val="0"/>
              </a:spcBef>
              <a:buFont typeface="Courier New" panose="02070309020205020404" pitchFamily="49" charset="0"/>
              <a:buChar char="o"/>
            </a:pPr>
            <a:r>
              <a:rPr lang="es-MX" sz="2000" b="1" u="sng" dirty="0"/>
              <a:t>CM</a:t>
            </a:r>
          </a:p>
          <a:p>
            <a:pPr marL="520700" indent="-342900">
              <a:spcBef>
                <a:spcPts val="0"/>
              </a:spcBef>
              <a:buFont typeface="Courier New" panose="02070309020205020404" pitchFamily="49" charset="0"/>
              <a:buChar char="o"/>
            </a:pPr>
            <a:r>
              <a:rPr lang="es-MX" sz="2000" b="1" u="sng" dirty="0"/>
              <a:t>CEER</a:t>
            </a:r>
          </a:p>
          <a:p>
            <a:pPr marL="520700" indent="-342900">
              <a:spcBef>
                <a:spcPts val="0"/>
              </a:spcBef>
              <a:buFont typeface="Courier New" panose="02070309020205020404" pitchFamily="49" charset="0"/>
              <a:buChar char="o"/>
            </a:pPr>
            <a:r>
              <a:rPr lang="es-MX" sz="2000" b="1" u="sng" dirty="0"/>
              <a:t>Misceláneos</a:t>
            </a:r>
          </a:p>
          <a:p>
            <a:pPr marL="520700" indent="-342900">
              <a:spcBef>
                <a:spcPts val="0"/>
              </a:spcBef>
              <a:buFont typeface="Courier New" panose="02070309020205020404" pitchFamily="49" charset="0"/>
              <a:buChar char="o"/>
            </a:pPr>
            <a:r>
              <a:rPr lang="es-MX" sz="2000" b="1" u="sng" dirty="0"/>
              <a:t>RC</a:t>
            </a:r>
          </a:p>
          <a:p>
            <a:pPr marL="520700" indent="-342900">
              <a:spcBef>
                <a:spcPts val="0"/>
              </a:spcBef>
              <a:buFont typeface="Courier New" panose="02070309020205020404" pitchFamily="49" charset="0"/>
              <a:buChar char="o"/>
            </a:pPr>
            <a:r>
              <a:rPr lang="es-MX" sz="2000" dirty="0"/>
              <a:t>Mercancía</a:t>
            </a:r>
          </a:p>
          <a:p>
            <a:pPr marL="520700" indent="-342900">
              <a:spcBef>
                <a:spcPts val="0"/>
              </a:spcBef>
              <a:buFont typeface="Courier New" panose="02070309020205020404" pitchFamily="49" charset="0"/>
              <a:buChar char="o"/>
            </a:pPr>
            <a:r>
              <a:rPr lang="es-MX" sz="2000" b="1" u="sng" dirty="0"/>
              <a:t>Barcos</a:t>
            </a:r>
          </a:p>
          <a:p>
            <a:pPr marL="520700" indent="-342900">
              <a:spcBef>
                <a:spcPts val="0"/>
              </a:spcBef>
              <a:buFont typeface="Courier New" panose="02070309020205020404" pitchFamily="49" charset="0"/>
              <a:buChar char="o"/>
            </a:pPr>
            <a:r>
              <a:rPr lang="es-MX" sz="2000" b="1" u="sng" dirty="0"/>
              <a:t>Aviones</a:t>
            </a:r>
          </a:p>
          <a:p>
            <a:pPr marL="520700" indent="-342900">
              <a:spcBef>
                <a:spcPts val="0"/>
              </a:spcBef>
              <a:buFont typeface="Courier New" panose="02070309020205020404" pitchFamily="49" charset="0"/>
              <a:buChar char="o"/>
            </a:pPr>
            <a:r>
              <a:rPr lang="es-MX" sz="2000" b="1" u="sng" dirty="0"/>
              <a:t>Hidro</a:t>
            </a:r>
          </a:p>
          <a:p>
            <a:pPr marL="520700" indent="-342900">
              <a:spcBef>
                <a:spcPts val="0"/>
              </a:spcBef>
              <a:buFont typeface="Courier New" panose="02070309020205020404" pitchFamily="49" charset="0"/>
              <a:buChar char="o"/>
            </a:pPr>
            <a:r>
              <a:rPr lang="es-MX" sz="2000" dirty="0"/>
              <a:t>Agrícola</a:t>
            </a:r>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5151119" y="2164079"/>
            <a:ext cx="6160571" cy="2833527"/>
          </a:xfrm>
          <a:prstGeom prst="rect">
            <a:avLst/>
          </a:prstGeom>
          <a:noFill/>
          <a:ln>
            <a:noFill/>
          </a:ln>
        </p:spPr>
        <p:txBody>
          <a:bodyPr spcFirstLastPara="1" wrap="square" lIns="91425" tIns="45700" rIns="91425" bIns="45700" anchor="t" anchorCtr="0">
            <a:noAutofit/>
          </a:bodyPr>
          <a:lstStyle/>
          <a:p>
            <a:pPr marL="0" indent="0">
              <a:buFont typeface="Wingdings 2" pitchFamily="18" charset="2"/>
              <a:buNone/>
            </a:pPr>
            <a:r>
              <a:rPr lang="es-MX" sz="2000" dirty="0"/>
              <a:t>La Suma Asegurada Expuesta es mayor o igual que 0:</a:t>
            </a:r>
          </a:p>
          <a:p>
            <a:pPr marL="0" indent="0" algn="ctr">
              <a:buNone/>
            </a:pPr>
            <a:r>
              <a:rPr lang="es-ES" sz="2000" b="1" dirty="0"/>
              <a:t>Regla: Suma Asegurada Expuesta &gt;= 0</a:t>
            </a:r>
          </a:p>
          <a:p>
            <a:pPr marL="0" indent="0" algn="ctr">
              <a:buNone/>
            </a:pPr>
            <a:endParaRPr lang="es-ES" sz="2000" b="1" dirty="0"/>
          </a:p>
          <a:p>
            <a:pPr marL="0" indent="0" algn="just">
              <a:buNone/>
            </a:pPr>
            <a:r>
              <a:rPr lang="es-MX" sz="2000" dirty="0"/>
              <a:t>La Suma Asegurada Expuesta reportada </a:t>
            </a:r>
            <a:r>
              <a:rPr lang="es-MX" sz="2000" b="1" dirty="0"/>
              <a:t>deberá</a:t>
            </a:r>
            <a:r>
              <a:rPr lang="es-MX" sz="2000" dirty="0"/>
              <a:t> ser mayor o igual que 0.</a:t>
            </a:r>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Suma Asegurada Expuesta</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345347276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dirty="0"/>
              <a:t>Incendio</a:t>
            </a:r>
          </a:p>
          <a:p>
            <a:pPr marL="520700" indent="-342900">
              <a:spcBef>
                <a:spcPts val="0"/>
              </a:spcBef>
              <a:buFont typeface="Courier New" panose="02070309020205020404" pitchFamily="49" charset="0"/>
              <a:buChar char="o"/>
            </a:pPr>
            <a:r>
              <a:rPr lang="es-MX" sz="2000" dirty="0"/>
              <a:t>Terremoto</a:t>
            </a:r>
          </a:p>
          <a:p>
            <a:pPr marL="520700" indent="-342900">
              <a:spcBef>
                <a:spcPts val="0"/>
              </a:spcBef>
              <a:buFont typeface="Courier New" panose="02070309020205020404" pitchFamily="49" charset="0"/>
              <a:buChar char="o"/>
            </a:pPr>
            <a:r>
              <a:rPr lang="es-MX" sz="2000" dirty="0"/>
              <a:t>CM</a:t>
            </a:r>
          </a:p>
          <a:p>
            <a:pPr marL="520700" indent="-342900">
              <a:spcBef>
                <a:spcPts val="0"/>
              </a:spcBef>
              <a:buFont typeface="Courier New" panose="02070309020205020404" pitchFamily="49" charset="0"/>
              <a:buChar char="o"/>
            </a:pPr>
            <a:r>
              <a:rPr lang="es-MX" sz="2000" b="1" u="sng" dirty="0"/>
              <a:t>CEER</a:t>
            </a:r>
          </a:p>
          <a:p>
            <a:pPr marL="520700" indent="-342900">
              <a:spcBef>
                <a:spcPts val="0"/>
              </a:spcBef>
              <a:buFont typeface="Courier New" panose="02070309020205020404" pitchFamily="49" charset="0"/>
              <a:buChar char="o"/>
            </a:pPr>
            <a:r>
              <a:rPr lang="es-MX" sz="2000" b="1" u="sng" dirty="0"/>
              <a:t>Misceláneos</a:t>
            </a:r>
          </a:p>
          <a:p>
            <a:pPr marL="520700" indent="-342900">
              <a:spcBef>
                <a:spcPts val="0"/>
              </a:spcBef>
              <a:buFont typeface="Courier New" panose="02070309020205020404" pitchFamily="49" charset="0"/>
              <a:buChar char="o"/>
            </a:pPr>
            <a:r>
              <a:rPr lang="es-MX" sz="2000" dirty="0"/>
              <a:t>RC</a:t>
            </a:r>
          </a:p>
          <a:p>
            <a:pPr marL="520700" indent="-342900">
              <a:spcBef>
                <a:spcPts val="0"/>
              </a:spcBef>
              <a:buFont typeface="Courier New" panose="02070309020205020404" pitchFamily="49" charset="0"/>
              <a:buChar char="o"/>
            </a:pPr>
            <a:r>
              <a:rPr lang="es-MX" sz="2000" dirty="0"/>
              <a:t>Mercancía</a:t>
            </a:r>
          </a:p>
          <a:p>
            <a:pPr marL="520700" indent="-342900">
              <a:spcBef>
                <a:spcPts val="0"/>
              </a:spcBef>
              <a:buFont typeface="Courier New" panose="02070309020205020404" pitchFamily="49" charset="0"/>
              <a:buChar char="o"/>
            </a:pPr>
            <a:r>
              <a:rPr lang="es-MX" sz="2000" dirty="0"/>
              <a:t>Barcos</a:t>
            </a:r>
          </a:p>
          <a:p>
            <a:pPr marL="520700" indent="-342900">
              <a:spcBef>
                <a:spcPts val="0"/>
              </a:spcBef>
              <a:buFont typeface="Courier New" panose="02070309020205020404" pitchFamily="49" charset="0"/>
              <a:buChar char="o"/>
            </a:pPr>
            <a:r>
              <a:rPr lang="es-MX" sz="2000" dirty="0"/>
              <a:t>Aviones</a:t>
            </a:r>
          </a:p>
          <a:p>
            <a:pPr marL="520700" indent="-342900">
              <a:spcBef>
                <a:spcPts val="0"/>
              </a:spcBef>
              <a:buFont typeface="Courier New" panose="02070309020205020404" pitchFamily="49" charset="0"/>
              <a:buChar char="o"/>
            </a:pPr>
            <a:r>
              <a:rPr lang="es-MX" sz="2000" dirty="0"/>
              <a:t>Hidro</a:t>
            </a:r>
          </a:p>
          <a:p>
            <a:pPr marL="520700" indent="-342900">
              <a:spcBef>
                <a:spcPts val="0"/>
              </a:spcBef>
              <a:buFont typeface="Courier New" panose="02070309020205020404" pitchFamily="49" charset="0"/>
              <a:buChar char="o"/>
            </a:pPr>
            <a:r>
              <a:rPr lang="es-MX" sz="2000" dirty="0"/>
              <a:t>Agrícola</a:t>
            </a:r>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5151119" y="2164079"/>
            <a:ext cx="6160571" cy="2833527"/>
          </a:xfrm>
          <a:prstGeom prst="rect">
            <a:avLst/>
          </a:prstGeom>
          <a:noFill/>
          <a:ln>
            <a:noFill/>
          </a:ln>
        </p:spPr>
        <p:txBody>
          <a:bodyPr spcFirstLastPara="1" wrap="square" lIns="91425" tIns="45700" rIns="91425" bIns="45700" anchor="t" anchorCtr="0">
            <a:noAutofit/>
          </a:bodyPr>
          <a:lstStyle/>
          <a:p>
            <a:pPr marL="0" indent="0" algn="ctr">
              <a:buNone/>
            </a:pPr>
            <a:r>
              <a:rPr lang="es-ES" sz="2000" b="1" dirty="0"/>
              <a:t>Regla: Tipo de seguro = cobertura</a:t>
            </a:r>
          </a:p>
          <a:p>
            <a:pPr marL="0" indent="0" algn="ctr">
              <a:buNone/>
            </a:pPr>
            <a:endParaRPr lang="es-ES" sz="2000" b="1" dirty="0"/>
          </a:p>
          <a:p>
            <a:pPr marL="0" indent="0" algn="ctr">
              <a:buNone/>
            </a:pPr>
            <a:endParaRPr lang="es-ES" sz="2000" b="1" dirty="0"/>
          </a:p>
          <a:p>
            <a:pPr marL="0" indent="0">
              <a:buNone/>
            </a:pPr>
            <a:r>
              <a:rPr lang="es-ES" sz="2000" dirty="0"/>
              <a:t>El tipo de seguro es igual a la cobertura.</a:t>
            </a:r>
            <a:endParaRPr lang="es-MX" sz="2000" dirty="0"/>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Tipo de seguro</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124348411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b="1" u="sng" dirty="0"/>
              <a:t>Incendio</a:t>
            </a:r>
          </a:p>
          <a:p>
            <a:pPr marL="520700" indent="-342900">
              <a:spcBef>
                <a:spcPts val="0"/>
              </a:spcBef>
              <a:buFont typeface="Courier New" panose="02070309020205020404" pitchFamily="49" charset="0"/>
              <a:buChar char="o"/>
            </a:pPr>
            <a:r>
              <a:rPr lang="es-MX" sz="2000" b="1" u="sng" dirty="0"/>
              <a:t>Terremoto</a:t>
            </a:r>
          </a:p>
          <a:p>
            <a:pPr marL="520700" indent="-342900">
              <a:spcBef>
                <a:spcPts val="0"/>
              </a:spcBef>
              <a:buFont typeface="Courier New" panose="02070309020205020404" pitchFamily="49" charset="0"/>
              <a:buChar char="o"/>
            </a:pPr>
            <a:r>
              <a:rPr lang="es-MX" sz="2000" b="1" u="sng" dirty="0"/>
              <a:t>CM</a:t>
            </a:r>
          </a:p>
          <a:p>
            <a:pPr marL="520700" indent="-342900">
              <a:spcBef>
                <a:spcPts val="0"/>
              </a:spcBef>
              <a:buFont typeface="Courier New" panose="02070309020205020404" pitchFamily="49" charset="0"/>
              <a:buChar char="o"/>
            </a:pPr>
            <a:r>
              <a:rPr lang="es-MX" sz="2000" b="1" u="sng" dirty="0"/>
              <a:t>CEER</a:t>
            </a:r>
          </a:p>
          <a:p>
            <a:pPr marL="520700" indent="-342900">
              <a:spcBef>
                <a:spcPts val="0"/>
              </a:spcBef>
              <a:buFont typeface="Courier New" panose="02070309020205020404" pitchFamily="49" charset="0"/>
              <a:buChar char="o"/>
            </a:pPr>
            <a:r>
              <a:rPr lang="es-MX" sz="2000" b="1" u="sng" dirty="0"/>
              <a:t>Misceláneos</a:t>
            </a:r>
          </a:p>
          <a:p>
            <a:pPr marL="520700" indent="-342900">
              <a:spcBef>
                <a:spcPts val="0"/>
              </a:spcBef>
              <a:buFont typeface="Courier New" panose="02070309020205020404" pitchFamily="49" charset="0"/>
              <a:buChar char="o"/>
            </a:pPr>
            <a:r>
              <a:rPr lang="es-MX" sz="2000" b="1" u="sng" dirty="0"/>
              <a:t>RC</a:t>
            </a:r>
          </a:p>
          <a:p>
            <a:pPr marL="520700" indent="-342900">
              <a:spcBef>
                <a:spcPts val="0"/>
              </a:spcBef>
              <a:buFont typeface="Courier New" panose="02070309020205020404" pitchFamily="49" charset="0"/>
              <a:buChar char="o"/>
            </a:pPr>
            <a:r>
              <a:rPr lang="es-MX" sz="2000" dirty="0"/>
              <a:t>Mercancía</a:t>
            </a:r>
          </a:p>
          <a:p>
            <a:pPr marL="520700" indent="-342900">
              <a:spcBef>
                <a:spcPts val="0"/>
              </a:spcBef>
              <a:buFont typeface="Courier New" panose="02070309020205020404" pitchFamily="49" charset="0"/>
              <a:buChar char="o"/>
            </a:pPr>
            <a:r>
              <a:rPr lang="es-MX" sz="2000" b="1" u="sng" dirty="0"/>
              <a:t>Barcos</a:t>
            </a:r>
          </a:p>
          <a:p>
            <a:pPr marL="520700" indent="-342900">
              <a:spcBef>
                <a:spcPts val="0"/>
              </a:spcBef>
              <a:buFont typeface="Courier New" panose="02070309020205020404" pitchFamily="49" charset="0"/>
              <a:buChar char="o"/>
            </a:pPr>
            <a:r>
              <a:rPr lang="es-MX" sz="2000" b="1" u="sng" dirty="0"/>
              <a:t>Aviones</a:t>
            </a:r>
          </a:p>
          <a:p>
            <a:pPr marL="520700" indent="-342900">
              <a:spcBef>
                <a:spcPts val="0"/>
              </a:spcBef>
              <a:buFont typeface="Courier New" panose="02070309020205020404" pitchFamily="49" charset="0"/>
              <a:buChar char="o"/>
            </a:pPr>
            <a:r>
              <a:rPr lang="es-MX" sz="2000" b="1" u="sng" dirty="0"/>
              <a:t>Hidro</a:t>
            </a:r>
          </a:p>
          <a:p>
            <a:pPr marL="520700" indent="-342900">
              <a:spcBef>
                <a:spcPts val="0"/>
              </a:spcBef>
              <a:buFont typeface="Courier New" panose="02070309020205020404" pitchFamily="49" charset="0"/>
              <a:buChar char="o"/>
            </a:pPr>
            <a:r>
              <a:rPr lang="es-MX" sz="2000" dirty="0"/>
              <a:t>Agrícola</a:t>
            </a:r>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5151119" y="2164079"/>
            <a:ext cx="6160571" cy="2833527"/>
          </a:xfrm>
          <a:prstGeom prst="rect">
            <a:avLst/>
          </a:prstGeom>
          <a:noFill/>
          <a:ln>
            <a:noFill/>
          </a:ln>
        </p:spPr>
        <p:txBody>
          <a:bodyPr spcFirstLastPara="1" wrap="square" lIns="91425" tIns="45700" rIns="91425" bIns="45700" anchor="t" anchorCtr="0">
            <a:noAutofit/>
          </a:bodyPr>
          <a:lstStyle/>
          <a:p>
            <a:pPr marL="0" indent="0">
              <a:buNone/>
            </a:pPr>
            <a:r>
              <a:rPr lang="es-ES" sz="2000" dirty="0"/>
              <a:t>La Ubicación o inciso debe ser mayor o igual a uno:</a:t>
            </a:r>
          </a:p>
          <a:p>
            <a:pPr marL="0" indent="0" algn="ctr">
              <a:buNone/>
            </a:pPr>
            <a:r>
              <a:rPr lang="es-MX" sz="2000" b="1" dirty="0"/>
              <a:t>Regla</a:t>
            </a:r>
            <a:r>
              <a:rPr lang="es-ES" sz="2000" b="1" dirty="0"/>
              <a:t>: Ubicación &gt;=1</a:t>
            </a:r>
          </a:p>
          <a:p>
            <a:pPr marL="0" indent="0">
              <a:buNone/>
            </a:pPr>
            <a:endParaRPr lang="es-ES" sz="2000" b="1" dirty="0"/>
          </a:p>
          <a:p>
            <a:pPr marL="0" indent="0">
              <a:buNone/>
            </a:pPr>
            <a:r>
              <a:rPr lang="es-ES" sz="2000" dirty="0"/>
              <a:t>El valor de la ubicación debe ser mayor o igual a uno, ya que al estar contratando una póliza debe existir ubicaciones para asegurar.</a:t>
            </a:r>
            <a:endParaRPr lang="es-MX" sz="2000" dirty="0"/>
          </a:p>
          <a:p>
            <a:pPr marL="0" indent="0">
              <a:buNone/>
            </a:pPr>
            <a:endParaRPr lang="es-MX" sz="2000" dirty="0"/>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Ubicación o inciso</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419481316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p:txBody>
          <a:bodyPr>
            <a:normAutofit fontScale="77500" lnSpcReduction="20000"/>
          </a:bodyPr>
          <a:lstStyle/>
          <a:p>
            <a:r>
              <a:rPr lang="es-MX" dirty="0"/>
              <a:t>Validación de Siniestros</a:t>
            </a:r>
          </a:p>
          <a:p>
            <a:endParaRPr lang="es-MX" dirty="0"/>
          </a:p>
        </p:txBody>
      </p:sp>
      <p:sp>
        <p:nvSpPr>
          <p:cNvPr id="6" name="Marcador de texto 5">
            <a:extLst>
              <a:ext uri="{FF2B5EF4-FFF2-40B4-BE49-F238E27FC236}">
                <a16:creationId xmlns:a16="http://schemas.microsoft.com/office/drawing/2014/main" id="{A70B66A6-8199-4125-8473-613FA7813673}"/>
              </a:ext>
            </a:extLst>
          </p:cNvPr>
          <p:cNvSpPr>
            <a:spLocks noGrp="1"/>
          </p:cNvSpPr>
          <p:nvPr>
            <p:ph type="body" idx="2"/>
          </p:nvPr>
        </p:nvSpPr>
        <p:spPr>
          <a:xfrm>
            <a:off x="2485455" y="3700025"/>
            <a:ext cx="8622981" cy="3157975"/>
          </a:xfrm>
        </p:spPr>
        <p:txBody>
          <a:bodyPr/>
          <a:lstStyle/>
          <a:p>
            <a:r>
              <a:rPr lang="es-ES" sz="2000" dirty="0"/>
              <a:t>Validación del reporte de los incisos, tanto del ejercicio de reporte como de ejercicios anteriores, de aquellos vehículos que hayan tenido movimientos en siniestros durante el periodo de reporte, indicando el lugar y fecha de ocurrencia así como el monto de cada siniestro de la cobertura que aplicó. Sólo se reportarán en este archivo los siniestros improcedentes por los cuales se haya erogado gastos de ajuste o exista saldo en el monto del siniestro por diferencia en el tipo de cambio. </a:t>
            </a:r>
            <a:endParaRPr lang="es-MX" sz="2000" dirty="0"/>
          </a:p>
        </p:txBody>
      </p:sp>
    </p:spTree>
    <p:extLst>
      <p:ext uri="{BB962C8B-B14F-4D97-AF65-F5344CB8AC3E}">
        <p14:creationId xmlns:p14="http://schemas.microsoft.com/office/powerpoint/2010/main" val="19388859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dirty="0"/>
              <a:t>Incendio</a:t>
            </a:r>
          </a:p>
          <a:p>
            <a:pPr marL="520700" indent="-342900">
              <a:spcBef>
                <a:spcPts val="0"/>
              </a:spcBef>
              <a:buFont typeface="Courier New" panose="02070309020205020404" pitchFamily="49" charset="0"/>
              <a:buChar char="o"/>
            </a:pPr>
            <a:r>
              <a:rPr lang="es-MX" sz="2000" dirty="0"/>
              <a:t>Terremoto</a:t>
            </a:r>
          </a:p>
          <a:p>
            <a:pPr marL="520700" indent="-342900">
              <a:spcBef>
                <a:spcPts val="0"/>
              </a:spcBef>
              <a:buFont typeface="Courier New" panose="02070309020205020404" pitchFamily="49" charset="0"/>
              <a:buChar char="o"/>
            </a:pPr>
            <a:r>
              <a:rPr lang="es-MX" sz="2000" b="1" u="sng" dirty="0"/>
              <a:t>CM</a:t>
            </a:r>
          </a:p>
          <a:p>
            <a:pPr marL="520700" indent="-342900">
              <a:spcBef>
                <a:spcPts val="0"/>
              </a:spcBef>
              <a:buFont typeface="Courier New" panose="02070309020205020404" pitchFamily="49" charset="0"/>
              <a:buChar char="o"/>
            </a:pPr>
            <a:r>
              <a:rPr lang="es-MX" sz="2000" dirty="0"/>
              <a:t>CEER</a:t>
            </a:r>
          </a:p>
          <a:p>
            <a:pPr marL="520700" indent="-342900">
              <a:spcBef>
                <a:spcPts val="0"/>
              </a:spcBef>
              <a:buFont typeface="Courier New" panose="02070309020205020404" pitchFamily="49" charset="0"/>
              <a:buChar char="o"/>
            </a:pPr>
            <a:r>
              <a:rPr lang="es-MX" sz="2000" dirty="0"/>
              <a:t>Misceláneos</a:t>
            </a:r>
          </a:p>
          <a:p>
            <a:pPr marL="520700" indent="-342900">
              <a:spcBef>
                <a:spcPts val="0"/>
              </a:spcBef>
              <a:buFont typeface="Courier New" panose="02070309020205020404" pitchFamily="49" charset="0"/>
              <a:buChar char="o"/>
            </a:pPr>
            <a:r>
              <a:rPr lang="es-MX" sz="2000" dirty="0"/>
              <a:t>RC</a:t>
            </a:r>
          </a:p>
          <a:p>
            <a:pPr marL="520700" indent="-342900">
              <a:spcBef>
                <a:spcPts val="0"/>
              </a:spcBef>
              <a:buFont typeface="Courier New" panose="02070309020205020404" pitchFamily="49" charset="0"/>
              <a:buChar char="o"/>
            </a:pPr>
            <a:r>
              <a:rPr lang="es-MX" sz="2000" dirty="0"/>
              <a:t>Mercancía</a:t>
            </a:r>
          </a:p>
          <a:p>
            <a:pPr marL="520700" indent="-342900">
              <a:spcBef>
                <a:spcPts val="0"/>
              </a:spcBef>
              <a:buFont typeface="Courier New" panose="02070309020205020404" pitchFamily="49" charset="0"/>
              <a:buChar char="o"/>
            </a:pPr>
            <a:r>
              <a:rPr lang="es-MX" sz="2000" dirty="0"/>
              <a:t>Barcos</a:t>
            </a:r>
          </a:p>
          <a:p>
            <a:pPr marL="520700" indent="-342900">
              <a:spcBef>
                <a:spcPts val="0"/>
              </a:spcBef>
              <a:buFont typeface="Courier New" panose="02070309020205020404" pitchFamily="49" charset="0"/>
              <a:buChar char="o"/>
            </a:pPr>
            <a:r>
              <a:rPr lang="es-MX" sz="2000" dirty="0"/>
              <a:t>Aviones</a:t>
            </a:r>
          </a:p>
          <a:p>
            <a:pPr marL="520700" indent="-342900">
              <a:spcBef>
                <a:spcPts val="0"/>
              </a:spcBef>
              <a:buFont typeface="Courier New" panose="02070309020205020404" pitchFamily="49" charset="0"/>
              <a:buChar char="o"/>
            </a:pPr>
            <a:r>
              <a:rPr lang="es-MX" sz="2000" dirty="0"/>
              <a:t>Hidro</a:t>
            </a:r>
          </a:p>
          <a:p>
            <a:pPr marL="520700" indent="-342900">
              <a:spcBef>
                <a:spcPts val="0"/>
              </a:spcBef>
              <a:buFont typeface="Courier New" panose="02070309020205020404" pitchFamily="49" charset="0"/>
              <a:buChar char="o"/>
            </a:pPr>
            <a:r>
              <a:rPr lang="es-MX" sz="2000" dirty="0"/>
              <a:t>Agrícola</a:t>
            </a:r>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5151119" y="2164079"/>
            <a:ext cx="6160571" cy="2833527"/>
          </a:xfrm>
          <a:prstGeom prst="rect">
            <a:avLst/>
          </a:prstGeom>
          <a:noFill/>
          <a:ln>
            <a:noFill/>
          </a:ln>
        </p:spPr>
        <p:txBody>
          <a:bodyPr spcFirstLastPara="1" wrap="square" lIns="91425" tIns="45700" rIns="91425" bIns="45700" anchor="t" anchorCtr="0">
            <a:noAutofit/>
          </a:bodyPr>
          <a:lstStyle/>
          <a:p>
            <a:pPr marL="0" indent="0" algn="ctr">
              <a:buNone/>
            </a:pPr>
            <a:r>
              <a:rPr lang="es-MX" sz="2000" b="1" dirty="0"/>
              <a:t>Regla</a:t>
            </a:r>
            <a:r>
              <a:rPr lang="es-ES" sz="2000" b="1" dirty="0"/>
              <a:t>: Causa siniestro &lt;&gt; "26“</a:t>
            </a:r>
          </a:p>
          <a:p>
            <a:pPr marL="0" indent="0" algn="ctr">
              <a:buNone/>
            </a:pPr>
            <a:endParaRPr lang="es-ES" sz="2000" b="1" dirty="0"/>
          </a:p>
          <a:p>
            <a:pPr marL="0" indent="0">
              <a:buNone/>
            </a:pPr>
            <a:r>
              <a:rPr lang="es-ES" sz="2000" dirty="0"/>
              <a:t>La Causa del siniestro debe ser diferente a la clave 26.</a:t>
            </a:r>
            <a:endParaRPr lang="es-MX" sz="2000" dirty="0"/>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Causa siniestro</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84097789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dirty="0"/>
              <a:t>Incendio</a:t>
            </a:r>
          </a:p>
          <a:p>
            <a:pPr marL="520700" indent="-342900">
              <a:spcBef>
                <a:spcPts val="0"/>
              </a:spcBef>
              <a:buFont typeface="Courier New" panose="02070309020205020404" pitchFamily="49" charset="0"/>
              <a:buChar char="o"/>
            </a:pPr>
            <a:r>
              <a:rPr lang="es-MX" sz="2000" dirty="0"/>
              <a:t>Terremoto</a:t>
            </a:r>
          </a:p>
          <a:p>
            <a:pPr marL="520700" indent="-342900">
              <a:spcBef>
                <a:spcPts val="0"/>
              </a:spcBef>
              <a:buFont typeface="Courier New" panose="02070309020205020404" pitchFamily="49" charset="0"/>
              <a:buChar char="o"/>
            </a:pPr>
            <a:r>
              <a:rPr lang="es-MX" sz="2000" dirty="0"/>
              <a:t>CM</a:t>
            </a:r>
          </a:p>
          <a:p>
            <a:pPr marL="520700" indent="-342900">
              <a:spcBef>
                <a:spcPts val="0"/>
              </a:spcBef>
              <a:buFont typeface="Courier New" panose="02070309020205020404" pitchFamily="49" charset="0"/>
              <a:buChar char="o"/>
            </a:pPr>
            <a:r>
              <a:rPr lang="es-MX" sz="2000" dirty="0"/>
              <a:t>CEER</a:t>
            </a:r>
          </a:p>
          <a:p>
            <a:pPr marL="520700" indent="-342900">
              <a:spcBef>
                <a:spcPts val="0"/>
              </a:spcBef>
              <a:buFont typeface="Courier New" panose="02070309020205020404" pitchFamily="49" charset="0"/>
              <a:buChar char="o"/>
            </a:pPr>
            <a:r>
              <a:rPr lang="es-MX" sz="2000" b="1" u="sng" dirty="0"/>
              <a:t>Misceláneos</a:t>
            </a:r>
          </a:p>
          <a:p>
            <a:pPr marL="520700" indent="-342900">
              <a:spcBef>
                <a:spcPts val="0"/>
              </a:spcBef>
              <a:buFont typeface="Courier New" panose="02070309020205020404" pitchFamily="49" charset="0"/>
              <a:buChar char="o"/>
            </a:pPr>
            <a:r>
              <a:rPr lang="es-MX" sz="2000" dirty="0"/>
              <a:t>RC</a:t>
            </a:r>
          </a:p>
          <a:p>
            <a:pPr marL="520700" indent="-342900">
              <a:spcBef>
                <a:spcPts val="0"/>
              </a:spcBef>
              <a:buFont typeface="Courier New" panose="02070309020205020404" pitchFamily="49" charset="0"/>
              <a:buChar char="o"/>
            </a:pPr>
            <a:r>
              <a:rPr lang="es-MX" sz="2000" dirty="0"/>
              <a:t>Mercancía</a:t>
            </a:r>
          </a:p>
          <a:p>
            <a:pPr marL="520700" indent="-342900">
              <a:spcBef>
                <a:spcPts val="0"/>
              </a:spcBef>
              <a:buFont typeface="Courier New" panose="02070309020205020404" pitchFamily="49" charset="0"/>
              <a:buChar char="o"/>
            </a:pPr>
            <a:r>
              <a:rPr lang="es-MX" sz="2000" dirty="0"/>
              <a:t>Barcos</a:t>
            </a:r>
          </a:p>
          <a:p>
            <a:pPr marL="520700" indent="-342900">
              <a:spcBef>
                <a:spcPts val="0"/>
              </a:spcBef>
              <a:buFont typeface="Courier New" panose="02070309020205020404" pitchFamily="49" charset="0"/>
              <a:buChar char="o"/>
            </a:pPr>
            <a:r>
              <a:rPr lang="es-MX" sz="2000" dirty="0"/>
              <a:t>Aviones</a:t>
            </a:r>
          </a:p>
          <a:p>
            <a:pPr marL="520700" indent="-342900">
              <a:spcBef>
                <a:spcPts val="0"/>
              </a:spcBef>
              <a:buFont typeface="Courier New" panose="02070309020205020404" pitchFamily="49" charset="0"/>
              <a:buChar char="o"/>
            </a:pPr>
            <a:r>
              <a:rPr lang="es-MX" sz="2000" dirty="0"/>
              <a:t>Hidro</a:t>
            </a:r>
          </a:p>
          <a:p>
            <a:pPr marL="520700" indent="-342900">
              <a:spcBef>
                <a:spcPts val="0"/>
              </a:spcBef>
              <a:buFont typeface="Courier New" panose="02070309020205020404" pitchFamily="49" charset="0"/>
              <a:buChar char="o"/>
            </a:pPr>
            <a:r>
              <a:rPr lang="es-MX" sz="2000" dirty="0"/>
              <a:t>Agrícola</a:t>
            </a:r>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5151119" y="2164079"/>
            <a:ext cx="6160571" cy="2833527"/>
          </a:xfrm>
          <a:prstGeom prst="rect">
            <a:avLst/>
          </a:prstGeom>
          <a:noFill/>
          <a:ln>
            <a:noFill/>
          </a:ln>
        </p:spPr>
        <p:txBody>
          <a:bodyPr spcFirstLastPara="1" wrap="square" lIns="91425" tIns="45700" rIns="91425" bIns="45700" anchor="t" anchorCtr="0">
            <a:noAutofit/>
          </a:bodyPr>
          <a:lstStyle/>
          <a:p>
            <a:pPr marL="0" indent="0" algn="ctr">
              <a:buNone/>
            </a:pPr>
            <a:r>
              <a:rPr lang="es-MX" sz="2000" b="1" dirty="0"/>
              <a:t>Regla</a:t>
            </a:r>
            <a:r>
              <a:rPr lang="es-ES" sz="2000" b="1" dirty="0"/>
              <a:t>: Causa siniestro &lt;&gt; "24“</a:t>
            </a:r>
          </a:p>
          <a:p>
            <a:pPr marL="0" indent="0" algn="ctr">
              <a:buNone/>
            </a:pPr>
            <a:endParaRPr lang="es-ES" sz="2000" b="1" dirty="0"/>
          </a:p>
          <a:p>
            <a:pPr marL="0" indent="0">
              <a:buNone/>
            </a:pPr>
            <a:r>
              <a:rPr lang="es-ES" sz="2000" dirty="0"/>
              <a:t>La Causa del siniestro debe ser diferente a la clave 24.</a:t>
            </a:r>
            <a:endParaRPr lang="es-MX" sz="2000" dirty="0"/>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Causa siniestro</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39190215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dirty="0"/>
              <a:t>Incendio</a:t>
            </a:r>
          </a:p>
          <a:p>
            <a:pPr marL="520700" indent="-342900">
              <a:spcBef>
                <a:spcPts val="0"/>
              </a:spcBef>
              <a:buFont typeface="Courier New" panose="02070309020205020404" pitchFamily="49" charset="0"/>
              <a:buChar char="o"/>
            </a:pPr>
            <a:r>
              <a:rPr lang="es-MX" sz="2000" dirty="0"/>
              <a:t>Terremoto</a:t>
            </a:r>
          </a:p>
          <a:p>
            <a:pPr marL="520700" indent="-342900">
              <a:spcBef>
                <a:spcPts val="0"/>
              </a:spcBef>
              <a:buFont typeface="Courier New" panose="02070309020205020404" pitchFamily="49" charset="0"/>
              <a:buChar char="o"/>
            </a:pPr>
            <a:r>
              <a:rPr lang="es-MX" sz="2000" dirty="0"/>
              <a:t>CM</a:t>
            </a:r>
          </a:p>
          <a:p>
            <a:pPr marL="520700" indent="-342900">
              <a:spcBef>
                <a:spcPts val="0"/>
              </a:spcBef>
              <a:buFont typeface="Courier New" panose="02070309020205020404" pitchFamily="49" charset="0"/>
              <a:buChar char="o"/>
            </a:pPr>
            <a:r>
              <a:rPr lang="es-MX" sz="2000" dirty="0"/>
              <a:t>CEER</a:t>
            </a:r>
          </a:p>
          <a:p>
            <a:pPr marL="520700" indent="-342900">
              <a:spcBef>
                <a:spcPts val="0"/>
              </a:spcBef>
              <a:buFont typeface="Courier New" panose="02070309020205020404" pitchFamily="49" charset="0"/>
              <a:buChar char="o"/>
            </a:pPr>
            <a:r>
              <a:rPr lang="es-MX" sz="2000" dirty="0"/>
              <a:t>Misceláneos</a:t>
            </a:r>
          </a:p>
          <a:p>
            <a:pPr marL="520700" indent="-342900">
              <a:spcBef>
                <a:spcPts val="0"/>
              </a:spcBef>
              <a:buFont typeface="Courier New" panose="02070309020205020404" pitchFamily="49" charset="0"/>
              <a:buChar char="o"/>
            </a:pPr>
            <a:r>
              <a:rPr lang="es-MX" sz="2000" dirty="0"/>
              <a:t>RC</a:t>
            </a:r>
          </a:p>
          <a:p>
            <a:pPr marL="520700" indent="-342900">
              <a:spcBef>
                <a:spcPts val="0"/>
              </a:spcBef>
              <a:buFont typeface="Courier New" panose="02070309020205020404" pitchFamily="49" charset="0"/>
              <a:buChar char="o"/>
            </a:pPr>
            <a:r>
              <a:rPr lang="es-MX" sz="2000" dirty="0"/>
              <a:t>Mercancía</a:t>
            </a:r>
          </a:p>
          <a:p>
            <a:pPr marL="520700" indent="-342900">
              <a:spcBef>
                <a:spcPts val="0"/>
              </a:spcBef>
              <a:buFont typeface="Courier New" panose="02070309020205020404" pitchFamily="49" charset="0"/>
              <a:buChar char="o"/>
            </a:pPr>
            <a:r>
              <a:rPr lang="es-MX" sz="2000" dirty="0"/>
              <a:t>Barcos</a:t>
            </a:r>
          </a:p>
          <a:p>
            <a:pPr marL="520700" indent="-342900">
              <a:spcBef>
                <a:spcPts val="0"/>
              </a:spcBef>
              <a:buFont typeface="Courier New" panose="02070309020205020404" pitchFamily="49" charset="0"/>
              <a:buChar char="o"/>
            </a:pPr>
            <a:r>
              <a:rPr lang="es-MX" sz="2000" dirty="0"/>
              <a:t>Aviones</a:t>
            </a:r>
          </a:p>
          <a:p>
            <a:pPr marL="520700" indent="-342900">
              <a:spcBef>
                <a:spcPts val="0"/>
              </a:spcBef>
              <a:buFont typeface="Courier New" panose="02070309020205020404" pitchFamily="49" charset="0"/>
              <a:buChar char="o"/>
            </a:pPr>
            <a:r>
              <a:rPr lang="es-MX" sz="2000" b="1" u="sng" dirty="0"/>
              <a:t>Hidro</a:t>
            </a:r>
          </a:p>
          <a:p>
            <a:pPr marL="520700" indent="-342900">
              <a:spcBef>
                <a:spcPts val="0"/>
              </a:spcBef>
              <a:buFont typeface="Courier New" panose="02070309020205020404" pitchFamily="49" charset="0"/>
              <a:buChar char="o"/>
            </a:pPr>
            <a:r>
              <a:rPr lang="es-MX" sz="2000" dirty="0"/>
              <a:t>Agrícola</a:t>
            </a:r>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5151119" y="2164079"/>
            <a:ext cx="6160571" cy="4137691"/>
          </a:xfrm>
          <a:prstGeom prst="rect">
            <a:avLst/>
          </a:prstGeom>
          <a:noFill/>
          <a:ln>
            <a:noFill/>
          </a:ln>
        </p:spPr>
        <p:txBody>
          <a:bodyPr spcFirstLastPara="1" wrap="square" lIns="91425" tIns="45700" rIns="91425" bIns="45700" anchor="t" anchorCtr="0">
            <a:noAutofit/>
          </a:bodyPr>
          <a:lstStyle/>
          <a:p>
            <a:pPr marL="0" indent="0" algn="ctr">
              <a:buNone/>
            </a:pPr>
            <a:r>
              <a:rPr lang="es-MX" sz="2000" b="1" dirty="0"/>
              <a:t>Regla</a:t>
            </a:r>
            <a:r>
              <a:rPr lang="es-ES" sz="2000" b="1" dirty="0"/>
              <a:t>: Si Entidad de la ubicación siniestrada = "x" entonces código postal de la ubicación siniestrada &gt;=limite inferior x  y  código postal de la ubicación siniestrada &lt;= limite superior x</a:t>
            </a:r>
          </a:p>
          <a:p>
            <a:pPr marL="0" indent="0" algn="ctr">
              <a:buNone/>
            </a:pPr>
            <a:endParaRPr lang="es-ES" sz="2000" b="1" dirty="0"/>
          </a:p>
          <a:p>
            <a:pPr marL="0" indent="0" algn="ctr">
              <a:buNone/>
            </a:pPr>
            <a:endParaRPr lang="es-ES" sz="2000" b="1" dirty="0"/>
          </a:p>
          <a:p>
            <a:pPr marL="0" indent="0" algn="just">
              <a:buNone/>
            </a:pPr>
            <a:r>
              <a:rPr lang="es-ES" sz="2000" dirty="0"/>
              <a:t>El Código postal debe de estar entre los Límites inferior y superior de la Entidad correspondiente</a:t>
            </a:r>
            <a:endParaRPr lang="es-MX" sz="2000" dirty="0"/>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lnSpcReduction="10000"/>
          </a:bodyPr>
          <a:lstStyle/>
          <a:p>
            <a:pPr marL="0" indent="0">
              <a:spcBef>
                <a:spcPts val="0"/>
              </a:spcBef>
            </a:pPr>
            <a:r>
              <a:rPr lang="es-ES" dirty="0"/>
              <a:t>Código postal de la ubicación siniestrada</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293280977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dirty="0"/>
              <a:t>Incendio</a:t>
            </a:r>
          </a:p>
          <a:p>
            <a:pPr marL="520700" indent="-342900">
              <a:spcBef>
                <a:spcPts val="0"/>
              </a:spcBef>
              <a:buFont typeface="Courier New" panose="02070309020205020404" pitchFamily="49" charset="0"/>
              <a:buChar char="o"/>
            </a:pPr>
            <a:r>
              <a:rPr lang="es-MX" sz="2000" dirty="0"/>
              <a:t>Terremoto</a:t>
            </a:r>
          </a:p>
          <a:p>
            <a:pPr marL="520700" indent="-342900">
              <a:spcBef>
                <a:spcPts val="0"/>
              </a:spcBef>
              <a:buFont typeface="Courier New" panose="02070309020205020404" pitchFamily="49" charset="0"/>
              <a:buChar char="o"/>
            </a:pPr>
            <a:r>
              <a:rPr lang="es-MX" sz="2000" dirty="0"/>
              <a:t>CM</a:t>
            </a:r>
          </a:p>
          <a:p>
            <a:pPr marL="520700" indent="-342900">
              <a:spcBef>
                <a:spcPts val="0"/>
              </a:spcBef>
              <a:buFont typeface="Courier New" panose="02070309020205020404" pitchFamily="49" charset="0"/>
              <a:buChar char="o"/>
            </a:pPr>
            <a:r>
              <a:rPr lang="es-MX" sz="2000" dirty="0"/>
              <a:t>CEER</a:t>
            </a:r>
          </a:p>
          <a:p>
            <a:pPr marL="520700" indent="-342900">
              <a:spcBef>
                <a:spcPts val="0"/>
              </a:spcBef>
              <a:buFont typeface="Courier New" panose="02070309020205020404" pitchFamily="49" charset="0"/>
              <a:buChar char="o"/>
            </a:pPr>
            <a:r>
              <a:rPr lang="es-MX" sz="2000" dirty="0"/>
              <a:t>Misceláneos</a:t>
            </a:r>
          </a:p>
          <a:p>
            <a:pPr marL="520700" indent="-342900">
              <a:spcBef>
                <a:spcPts val="0"/>
              </a:spcBef>
              <a:buFont typeface="Courier New" panose="02070309020205020404" pitchFamily="49" charset="0"/>
              <a:buChar char="o"/>
            </a:pPr>
            <a:r>
              <a:rPr lang="es-MX" sz="2000" dirty="0"/>
              <a:t>RC</a:t>
            </a:r>
          </a:p>
          <a:p>
            <a:pPr marL="520700" indent="-342900">
              <a:spcBef>
                <a:spcPts val="0"/>
              </a:spcBef>
              <a:buFont typeface="Courier New" panose="02070309020205020404" pitchFamily="49" charset="0"/>
              <a:buChar char="o"/>
            </a:pPr>
            <a:r>
              <a:rPr lang="es-MX" sz="2000" dirty="0"/>
              <a:t>Mercancía</a:t>
            </a:r>
          </a:p>
          <a:p>
            <a:pPr marL="520700" indent="-342900">
              <a:spcBef>
                <a:spcPts val="0"/>
              </a:spcBef>
              <a:buFont typeface="Courier New" panose="02070309020205020404" pitchFamily="49" charset="0"/>
              <a:buChar char="o"/>
            </a:pPr>
            <a:r>
              <a:rPr lang="es-MX" sz="2000" dirty="0"/>
              <a:t>Barcos</a:t>
            </a:r>
          </a:p>
          <a:p>
            <a:pPr marL="520700" indent="-342900">
              <a:spcBef>
                <a:spcPts val="0"/>
              </a:spcBef>
              <a:buFont typeface="Courier New" panose="02070309020205020404" pitchFamily="49" charset="0"/>
              <a:buChar char="o"/>
            </a:pPr>
            <a:r>
              <a:rPr lang="es-MX" sz="2000" dirty="0"/>
              <a:t>Aviones</a:t>
            </a:r>
          </a:p>
          <a:p>
            <a:pPr marL="520700" indent="-342900">
              <a:spcBef>
                <a:spcPts val="0"/>
              </a:spcBef>
              <a:buFont typeface="Courier New" panose="02070309020205020404" pitchFamily="49" charset="0"/>
              <a:buChar char="o"/>
            </a:pPr>
            <a:r>
              <a:rPr lang="es-MX" sz="2000" b="1" u="sng" dirty="0"/>
              <a:t>Hidro</a:t>
            </a:r>
          </a:p>
          <a:p>
            <a:pPr marL="520700" indent="-342900">
              <a:spcBef>
                <a:spcPts val="0"/>
              </a:spcBef>
              <a:buFont typeface="Courier New" panose="02070309020205020404" pitchFamily="49" charset="0"/>
              <a:buChar char="o"/>
            </a:pPr>
            <a:r>
              <a:rPr lang="es-MX" sz="2000" dirty="0"/>
              <a:t>Agrícola</a:t>
            </a:r>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5151119" y="2164079"/>
            <a:ext cx="6160571" cy="4137691"/>
          </a:xfrm>
          <a:prstGeom prst="rect">
            <a:avLst/>
          </a:prstGeom>
          <a:noFill/>
          <a:ln>
            <a:noFill/>
          </a:ln>
        </p:spPr>
        <p:txBody>
          <a:bodyPr spcFirstLastPara="1" wrap="square" lIns="91425" tIns="45700" rIns="91425" bIns="45700" anchor="t" anchorCtr="0">
            <a:noAutofit/>
          </a:bodyPr>
          <a:lstStyle/>
          <a:p>
            <a:pPr marL="0" indent="0" algn="ctr">
              <a:buNone/>
            </a:pPr>
            <a:r>
              <a:rPr lang="es-MX" sz="2000" b="1" dirty="0"/>
              <a:t>Regla</a:t>
            </a:r>
            <a:r>
              <a:rPr lang="es-ES" sz="2000" b="1" dirty="0"/>
              <a:t>: Entidad de la ubicación siniestrada &lt;&gt; "34" y "99"</a:t>
            </a:r>
          </a:p>
          <a:p>
            <a:pPr marL="0" indent="0" algn="ctr">
              <a:buNone/>
            </a:pPr>
            <a:endParaRPr lang="es-ES" sz="2000" b="1" dirty="0"/>
          </a:p>
          <a:p>
            <a:pPr marL="0" indent="0">
              <a:buNone/>
            </a:pPr>
            <a:r>
              <a:rPr lang="es-ES" sz="2000" dirty="0"/>
              <a:t>La Entidad de la ubicación siniestrada debe ser diferente de “34” (sin domicilio fijo) y "99" (No aplica)</a:t>
            </a:r>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lnSpcReduction="10000"/>
          </a:bodyPr>
          <a:lstStyle/>
          <a:p>
            <a:pPr marL="0" indent="0">
              <a:spcBef>
                <a:spcPts val="0"/>
              </a:spcBef>
            </a:pPr>
            <a:r>
              <a:rPr lang="es-ES" dirty="0"/>
              <a:t>Entidad de la ubicación siniestrada</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365957496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b="1" u="sng" dirty="0"/>
              <a:t>Crédito</a:t>
            </a:r>
            <a:endParaRPr lang="es-MX" sz="2000" dirty="0"/>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5151119" y="2164079"/>
            <a:ext cx="6160571" cy="4137691"/>
          </a:xfrm>
          <a:prstGeom prst="rect">
            <a:avLst/>
          </a:prstGeom>
          <a:noFill/>
          <a:ln>
            <a:noFill/>
          </a:ln>
        </p:spPr>
        <p:txBody>
          <a:bodyPr spcFirstLastPara="1" wrap="square" lIns="91425" tIns="45700" rIns="91425" bIns="45700" anchor="t" anchorCtr="0">
            <a:noAutofit/>
          </a:bodyPr>
          <a:lstStyle/>
          <a:p>
            <a:pPr marL="0" indent="0" algn="ctr">
              <a:buNone/>
            </a:pPr>
            <a:r>
              <a:rPr lang="es-MX" sz="2000" b="1" dirty="0"/>
              <a:t>Regla</a:t>
            </a:r>
            <a:r>
              <a:rPr lang="es-ES" sz="2000" b="1" dirty="0"/>
              <a:t>: Entidad de la ubicación siniestrada &lt;&gt; "34"</a:t>
            </a:r>
          </a:p>
          <a:p>
            <a:pPr marL="0" indent="0" algn="ctr">
              <a:buNone/>
            </a:pPr>
            <a:endParaRPr lang="es-ES" sz="2000" b="1" dirty="0"/>
          </a:p>
          <a:p>
            <a:pPr marL="0" indent="0">
              <a:buNone/>
            </a:pPr>
            <a:r>
              <a:rPr lang="es-ES" sz="2000" dirty="0"/>
              <a:t>La Entidad de la ubicación siniestrada debe ser diferente de "34" (sin domicilio fijo)</a:t>
            </a:r>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lnSpcReduction="10000"/>
          </a:bodyPr>
          <a:lstStyle/>
          <a:p>
            <a:pPr marL="0" indent="0">
              <a:spcBef>
                <a:spcPts val="0"/>
              </a:spcBef>
            </a:pPr>
            <a:r>
              <a:rPr lang="es-ES" dirty="0"/>
              <a:t>Entidad de la ubicación siniestrada</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349861966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b="1" u="sng" dirty="0"/>
              <a:t>Incendio</a:t>
            </a:r>
          </a:p>
          <a:p>
            <a:pPr marL="520700" indent="-342900">
              <a:spcBef>
                <a:spcPts val="0"/>
              </a:spcBef>
              <a:buFont typeface="Courier New" panose="02070309020205020404" pitchFamily="49" charset="0"/>
              <a:buChar char="o"/>
            </a:pPr>
            <a:r>
              <a:rPr lang="es-MX" sz="2000" b="1" u="sng" dirty="0"/>
              <a:t>Terremoto</a:t>
            </a:r>
          </a:p>
          <a:p>
            <a:pPr marL="520700" indent="-342900">
              <a:spcBef>
                <a:spcPts val="0"/>
              </a:spcBef>
              <a:buFont typeface="Courier New" panose="02070309020205020404" pitchFamily="49" charset="0"/>
              <a:buChar char="o"/>
            </a:pPr>
            <a:r>
              <a:rPr lang="es-MX" sz="2000" b="1" u="sng" dirty="0"/>
              <a:t>CM</a:t>
            </a:r>
          </a:p>
          <a:p>
            <a:pPr marL="520700" indent="-342900">
              <a:spcBef>
                <a:spcPts val="0"/>
              </a:spcBef>
              <a:buFont typeface="Courier New" panose="02070309020205020404" pitchFamily="49" charset="0"/>
              <a:buChar char="o"/>
            </a:pPr>
            <a:r>
              <a:rPr lang="es-MX" sz="2000" b="1" u="sng" dirty="0"/>
              <a:t>CEER</a:t>
            </a:r>
          </a:p>
          <a:p>
            <a:pPr marL="520700" indent="-342900">
              <a:spcBef>
                <a:spcPts val="0"/>
              </a:spcBef>
              <a:buFont typeface="Courier New" panose="02070309020205020404" pitchFamily="49" charset="0"/>
              <a:buChar char="o"/>
            </a:pPr>
            <a:r>
              <a:rPr lang="es-MX" sz="2000" b="1" u="sng" dirty="0"/>
              <a:t>Misceláneos</a:t>
            </a:r>
          </a:p>
          <a:p>
            <a:pPr marL="520700" indent="-342900">
              <a:spcBef>
                <a:spcPts val="0"/>
              </a:spcBef>
              <a:buFont typeface="Courier New" panose="02070309020205020404" pitchFamily="49" charset="0"/>
              <a:buChar char="o"/>
            </a:pPr>
            <a:r>
              <a:rPr lang="es-MX" sz="2000" b="1" u="sng" dirty="0"/>
              <a:t>RC</a:t>
            </a:r>
          </a:p>
          <a:p>
            <a:pPr marL="520700" indent="-342900">
              <a:spcBef>
                <a:spcPts val="0"/>
              </a:spcBef>
              <a:buFont typeface="Courier New" panose="02070309020205020404" pitchFamily="49" charset="0"/>
              <a:buChar char="o"/>
            </a:pPr>
            <a:r>
              <a:rPr lang="es-MX" sz="2000" b="1" u="sng" dirty="0"/>
              <a:t>Mercancía</a:t>
            </a:r>
          </a:p>
          <a:p>
            <a:pPr marL="520700" indent="-342900">
              <a:spcBef>
                <a:spcPts val="0"/>
              </a:spcBef>
              <a:buFont typeface="Courier New" panose="02070309020205020404" pitchFamily="49" charset="0"/>
              <a:buChar char="o"/>
            </a:pPr>
            <a:r>
              <a:rPr lang="es-MX" sz="2000" b="1" u="sng" dirty="0"/>
              <a:t>Barcos</a:t>
            </a:r>
          </a:p>
          <a:p>
            <a:pPr marL="520700" indent="-342900">
              <a:spcBef>
                <a:spcPts val="0"/>
              </a:spcBef>
              <a:buFont typeface="Courier New" panose="02070309020205020404" pitchFamily="49" charset="0"/>
              <a:buChar char="o"/>
            </a:pPr>
            <a:r>
              <a:rPr lang="es-MX" sz="2000" b="1" u="sng" dirty="0"/>
              <a:t>Aviones</a:t>
            </a:r>
          </a:p>
          <a:p>
            <a:pPr marL="520700" indent="-342900">
              <a:spcBef>
                <a:spcPts val="0"/>
              </a:spcBef>
              <a:buFont typeface="Courier New" panose="02070309020205020404" pitchFamily="49" charset="0"/>
              <a:buChar char="o"/>
            </a:pPr>
            <a:r>
              <a:rPr lang="es-MX" sz="2000" b="1" u="sng" dirty="0"/>
              <a:t>Hidro</a:t>
            </a:r>
          </a:p>
          <a:p>
            <a:pPr marL="520700" indent="-342900">
              <a:spcBef>
                <a:spcPts val="0"/>
              </a:spcBef>
              <a:buFont typeface="Courier New" panose="02070309020205020404" pitchFamily="49" charset="0"/>
              <a:buChar char="o"/>
            </a:pPr>
            <a:r>
              <a:rPr lang="es-MX" sz="2000" b="1" u="sng" dirty="0"/>
              <a:t>Agrícola</a:t>
            </a:r>
          </a:p>
          <a:p>
            <a:pPr marL="520700" lvl="0" indent="-342900" algn="l">
              <a:lnSpc>
                <a:spcPct val="90000"/>
              </a:lnSpc>
              <a:spcBef>
                <a:spcPts val="0"/>
              </a:spcBef>
              <a:spcAft>
                <a:spcPts val="0"/>
              </a:spcAft>
              <a:buClr>
                <a:schemeClr val="dk1"/>
              </a:buClr>
              <a:buSzPts val="2800"/>
              <a:buFont typeface="Courier New" panose="02070309020205020404" pitchFamily="49" charset="0"/>
              <a:buChar char="o"/>
            </a:pPr>
            <a:r>
              <a:rPr lang="es-MX" sz="2000" b="1" u="sng" dirty="0">
                <a:solidFill>
                  <a:srgbClr val="FF0000"/>
                </a:solidFill>
              </a:rPr>
              <a:t>Crédito</a:t>
            </a:r>
          </a:p>
          <a:p>
            <a:pPr marL="228600" indent="-50800">
              <a:spcBef>
                <a:spcPts val="0"/>
              </a:spcBef>
              <a:buNone/>
            </a:pPr>
            <a:endParaRPr lang="es-ES" sz="2000" dirty="0"/>
          </a:p>
        </p:txBody>
      </p:sp>
      <p:sp>
        <p:nvSpPr>
          <p:cNvPr id="177" name="Google Shape;177;p5"/>
          <p:cNvSpPr txBox="1">
            <a:spLocks noGrp="1"/>
          </p:cNvSpPr>
          <p:nvPr>
            <p:ph type="body" idx="2"/>
          </p:nvPr>
        </p:nvSpPr>
        <p:spPr>
          <a:xfrm>
            <a:off x="4850478" y="1981206"/>
            <a:ext cx="6455911" cy="4488969"/>
          </a:xfrm>
          <a:prstGeom prst="rect">
            <a:avLst/>
          </a:prstGeom>
          <a:noFill/>
          <a:ln>
            <a:noFill/>
          </a:ln>
        </p:spPr>
        <p:txBody>
          <a:bodyPr spcFirstLastPara="1" wrap="square" lIns="91425" tIns="45700" rIns="91425" bIns="45700" anchor="t" anchorCtr="0">
            <a:noAutofit/>
          </a:bodyPr>
          <a:lstStyle/>
          <a:p>
            <a:pPr marL="0" indent="0" algn="ctr">
              <a:buNone/>
            </a:pPr>
            <a:r>
              <a:rPr lang="es-MX" sz="2000" b="1" dirty="0"/>
              <a:t>Regla</a:t>
            </a:r>
            <a:r>
              <a:rPr lang="es-ES" sz="2000" b="1" dirty="0"/>
              <a:t>: Si Fecha de ocurrencia del siniestro &lt;= Fecha de reporte del siniestro</a:t>
            </a:r>
          </a:p>
          <a:p>
            <a:pPr marL="0" indent="0">
              <a:buNone/>
            </a:pPr>
            <a:endParaRPr lang="es-ES" sz="2000" b="1" dirty="0"/>
          </a:p>
          <a:p>
            <a:pPr marL="0" indent="0">
              <a:buNone/>
            </a:pPr>
            <a:endParaRPr lang="es-ES" sz="2000" b="1" dirty="0"/>
          </a:p>
          <a:p>
            <a:pPr marL="0" indent="0">
              <a:buNone/>
            </a:pPr>
            <a:endParaRPr lang="es-ES" sz="2000" b="1" dirty="0"/>
          </a:p>
          <a:p>
            <a:pPr marL="0" indent="0">
              <a:buNone/>
            </a:pPr>
            <a:endParaRPr lang="es-ES" sz="2000" b="1" dirty="0"/>
          </a:p>
          <a:p>
            <a:pPr marL="0" indent="0">
              <a:buNone/>
            </a:pPr>
            <a:endParaRPr lang="es-ES" sz="2000" b="1" dirty="0"/>
          </a:p>
          <a:p>
            <a:pPr marL="0" indent="0">
              <a:buNone/>
            </a:pPr>
            <a:endParaRPr lang="es-ES" sz="2000" b="1" dirty="0"/>
          </a:p>
          <a:p>
            <a:pPr marL="0" indent="0">
              <a:buNone/>
            </a:pPr>
            <a:r>
              <a:rPr lang="es-MX" sz="2000" dirty="0"/>
              <a:t>El siniestro es incierto, no sé sabe cuando ocurrirá por lo que la fecha de reporte de siniestro no puede ser antes de la fecha de ocurrencia del siniestro.</a:t>
            </a:r>
          </a:p>
          <a:p>
            <a:pPr marL="0" indent="0">
              <a:buNone/>
            </a:pPr>
            <a:endParaRPr lang="es-MX" sz="2000" dirty="0"/>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lnSpcReduction="10000"/>
          </a:bodyPr>
          <a:lstStyle/>
          <a:p>
            <a:pPr marL="0" indent="0">
              <a:spcBef>
                <a:spcPts val="0"/>
              </a:spcBef>
            </a:pPr>
            <a:r>
              <a:rPr lang="es-ES" dirty="0"/>
              <a:t>Fecha de ocurrencia del siniestro</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cxnSp>
        <p:nvCxnSpPr>
          <p:cNvPr id="8" name="Conector recto 7">
            <a:extLst>
              <a:ext uri="{FF2B5EF4-FFF2-40B4-BE49-F238E27FC236}">
                <a16:creationId xmlns:a16="http://schemas.microsoft.com/office/drawing/2014/main" id="{69A73C40-0661-490A-84B3-29B3DC58962E}"/>
              </a:ext>
            </a:extLst>
          </p:cNvPr>
          <p:cNvCxnSpPr>
            <a:cxnSpLocks/>
          </p:cNvCxnSpPr>
          <p:nvPr/>
        </p:nvCxnSpPr>
        <p:spPr>
          <a:xfrm>
            <a:off x="5063282" y="3539990"/>
            <a:ext cx="273070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5C4FBDF1-4CA0-48E6-BDA0-392DC294ACD0}"/>
              </a:ext>
            </a:extLst>
          </p:cNvPr>
          <p:cNvCxnSpPr>
            <a:cxnSpLocks/>
          </p:cNvCxnSpPr>
          <p:nvPr/>
        </p:nvCxnSpPr>
        <p:spPr>
          <a:xfrm flipV="1">
            <a:off x="5837266" y="3319714"/>
            <a:ext cx="0" cy="4588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id="{A6032ECA-CC12-4DAD-A4CD-C6F56BE74D28}"/>
              </a:ext>
            </a:extLst>
          </p:cNvPr>
          <p:cNvCxnSpPr>
            <a:cxnSpLocks/>
          </p:cNvCxnSpPr>
          <p:nvPr/>
        </p:nvCxnSpPr>
        <p:spPr>
          <a:xfrm flipH="1" flipV="1">
            <a:off x="6948240" y="3319715"/>
            <a:ext cx="2026" cy="4588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5D628BA8-42D4-422E-9192-0E2DB4698687}"/>
              </a:ext>
            </a:extLst>
          </p:cNvPr>
          <p:cNvCxnSpPr>
            <a:cxnSpLocks/>
          </p:cNvCxnSpPr>
          <p:nvPr/>
        </p:nvCxnSpPr>
        <p:spPr>
          <a:xfrm flipH="1" flipV="1">
            <a:off x="7635338" y="3269683"/>
            <a:ext cx="443096" cy="2650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E5B29255-28DF-491E-AE81-48DB47AD3073}"/>
              </a:ext>
            </a:extLst>
          </p:cNvPr>
          <p:cNvCxnSpPr>
            <a:cxnSpLocks/>
          </p:cNvCxnSpPr>
          <p:nvPr/>
        </p:nvCxnSpPr>
        <p:spPr>
          <a:xfrm flipV="1">
            <a:off x="7672170" y="3529604"/>
            <a:ext cx="407504" cy="301974"/>
          </a:xfrm>
          <a:prstGeom prst="line">
            <a:avLst/>
          </a:prstGeom>
        </p:spPr>
        <p:style>
          <a:lnRef idx="1">
            <a:schemeClr val="accent1"/>
          </a:lnRef>
          <a:fillRef idx="0">
            <a:schemeClr val="accent1"/>
          </a:fillRef>
          <a:effectRef idx="0">
            <a:schemeClr val="accent1"/>
          </a:effectRef>
          <a:fontRef idx="minor">
            <a:schemeClr val="tx1"/>
          </a:fontRef>
        </p:style>
      </p:cxnSp>
      <p:sp>
        <p:nvSpPr>
          <p:cNvPr id="15" name="Marcador de contenido 2">
            <a:extLst>
              <a:ext uri="{FF2B5EF4-FFF2-40B4-BE49-F238E27FC236}">
                <a16:creationId xmlns:a16="http://schemas.microsoft.com/office/drawing/2014/main" id="{6324F3B1-92DD-4F6F-8EB0-703243C8338C}"/>
              </a:ext>
            </a:extLst>
          </p:cNvPr>
          <p:cNvSpPr txBox="1">
            <a:spLocks/>
          </p:cNvSpPr>
          <p:nvPr/>
        </p:nvSpPr>
        <p:spPr>
          <a:xfrm>
            <a:off x="5225495" y="3972440"/>
            <a:ext cx="1223541" cy="687747"/>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Font typeface="Wingdings 2" pitchFamily="18" charset="2"/>
              <a:buNone/>
            </a:pPr>
            <a:r>
              <a:rPr lang="es-MX" sz="1200" b="1" dirty="0"/>
              <a:t>Fecha de ocurrencia de siniestro</a:t>
            </a:r>
          </a:p>
        </p:txBody>
      </p:sp>
      <p:sp>
        <p:nvSpPr>
          <p:cNvPr id="16" name="Marcador de contenido 2">
            <a:extLst>
              <a:ext uri="{FF2B5EF4-FFF2-40B4-BE49-F238E27FC236}">
                <a16:creationId xmlns:a16="http://schemas.microsoft.com/office/drawing/2014/main" id="{E8FB55E9-008A-4FE1-8C49-0F7DB91A622D}"/>
              </a:ext>
            </a:extLst>
          </p:cNvPr>
          <p:cNvSpPr txBox="1">
            <a:spLocks/>
          </p:cNvSpPr>
          <p:nvPr/>
        </p:nvSpPr>
        <p:spPr>
          <a:xfrm>
            <a:off x="6336467" y="3934425"/>
            <a:ext cx="1223541" cy="687747"/>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Font typeface="Wingdings 2" pitchFamily="18" charset="2"/>
              <a:buNone/>
            </a:pPr>
            <a:r>
              <a:rPr lang="es-MX" sz="1200" b="1" dirty="0"/>
              <a:t>Fecha de reporte del siniestro</a:t>
            </a:r>
          </a:p>
        </p:txBody>
      </p:sp>
      <p:cxnSp>
        <p:nvCxnSpPr>
          <p:cNvPr id="17" name="Conector recto 16">
            <a:extLst>
              <a:ext uri="{FF2B5EF4-FFF2-40B4-BE49-F238E27FC236}">
                <a16:creationId xmlns:a16="http://schemas.microsoft.com/office/drawing/2014/main" id="{C9FB333A-5A1C-4894-9A3C-561983B4EE29}"/>
              </a:ext>
            </a:extLst>
          </p:cNvPr>
          <p:cNvCxnSpPr>
            <a:cxnSpLocks/>
          </p:cNvCxnSpPr>
          <p:nvPr/>
        </p:nvCxnSpPr>
        <p:spPr>
          <a:xfrm>
            <a:off x="8201672" y="4043506"/>
            <a:ext cx="273070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id="{2EA246CD-A4CF-4063-94DE-C99754FB0399}"/>
              </a:ext>
            </a:extLst>
          </p:cNvPr>
          <p:cNvCxnSpPr>
            <a:cxnSpLocks/>
          </p:cNvCxnSpPr>
          <p:nvPr/>
        </p:nvCxnSpPr>
        <p:spPr>
          <a:xfrm flipV="1">
            <a:off x="8975656" y="3823230"/>
            <a:ext cx="0" cy="4588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id="{72401404-3F09-4E6E-B0A7-B3EEA735DF82}"/>
              </a:ext>
            </a:extLst>
          </p:cNvPr>
          <p:cNvCxnSpPr>
            <a:cxnSpLocks/>
          </p:cNvCxnSpPr>
          <p:nvPr/>
        </p:nvCxnSpPr>
        <p:spPr>
          <a:xfrm flipH="1" flipV="1">
            <a:off x="10086630" y="3823231"/>
            <a:ext cx="2026" cy="4588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A7ACAC4A-0FC0-4004-8C3B-DB2AF1DBD12E}"/>
              </a:ext>
            </a:extLst>
          </p:cNvPr>
          <p:cNvCxnSpPr>
            <a:cxnSpLocks/>
          </p:cNvCxnSpPr>
          <p:nvPr/>
        </p:nvCxnSpPr>
        <p:spPr>
          <a:xfrm flipH="1" flipV="1">
            <a:off x="10773728" y="3773199"/>
            <a:ext cx="443096" cy="26504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5C70B91A-765A-4C4E-9ED1-E64992381F78}"/>
              </a:ext>
            </a:extLst>
          </p:cNvPr>
          <p:cNvCxnSpPr>
            <a:cxnSpLocks/>
          </p:cNvCxnSpPr>
          <p:nvPr/>
        </p:nvCxnSpPr>
        <p:spPr>
          <a:xfrm flipV="1">
            <a:off x="10810560" y="4033120"/>
            <a:ext cx="407504" cy="301974"/>
          </a:xfrm>
          <a:prstGeom prst="line">
            <a:avLst/>
          </a:prstGeom>
        </p:spPr>
        <p:style>
          <a:lnRef idx="1">
            <a:schemeClr val="accent1"/>
          </a:lnRef>
          <a:fillRef idx="0">
            <a:schemeClr val="accent1"/>
          </a:fillRef>
          <a:effectRef idx="0">
            <a:schemeClr val="accent1"/>
          </a:effectRef>
          <a:fontRef idx="minor">
            <a:schemeClr val="tx1"/>
          </a:fontRef>
        </p:style>
      </p:cxnSp>
      <p:sp>
        <p:nvSpPr>
          <p:cNvPr id="22" name="Marcador de contenido 2">
            <a:extLst>
              <a:ext uri="{FF2B5EF4-FFF2-40B4-BE49-F238E27FC236}">
                <a16:creationId xmlns:a16="http://schemas.microsoft.com/office/drawing/2014/main" id="{423A57E6-8DED-4330-95B4-FEEB4F5B0DC5}"/>
              </a:ext>
            </a:extLst>
          </p:cNvPr>
          <p:cNvSpPr txBox="1">
            <a:spLocks/>
          </p:cNvSpPr>
          <p:nvPr/>
        </p:nvSpPr>
        <p:spPr>
          <a:xfrm>
            <a:off x="9550187" y="4389022"/>
            <a:ext cx="1223541" cy="687747"/>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Font typeface="Wingdings 2" pitchFamily="18" charset="2"/>
              <a:buNone/>
            </a:pPr>
            <a:r>
              <a:rPr lang="es-MX" sz="1200" b="1" dirty="0"/>
              <a:t>Fecha de ocurrencia de siniestro</a:t>
            </a:r>
          </a:p>
        </p:txBody>
      </p:sp>
      <p:sp>
        <p:nvSpPr>
          <p:cNvPr id="23" name="Marcador de contenido 2">
            <a:extLst>
              <a:ext uri="{FF2B5EF4-FFF2-40B4-BE49-F238E27FC236}">
                <a16:creationId xmlns:a16="http://schemas.microsoft.com/office/drawing/2014/main" id="{361CA2C4-C039-464C-824D-C49C74DBE3CB}"/>
              </a:ext>
            </a:extLst>
          </p:cNvPr>
          <p:cNvSpPr txBox="1">
            <a:spLocks/>
          </p:cNvSpPr>
          <p:nvPr/>
        </p:nvSpPr>
        <p:spPr>
          <a:xfrm>
            <a:off x="8343483" y="4368231"/>
            <a:ext cx="1223541" cy="687747"/>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Font typeface="Wingdings 2" pitchFamily="18" charset="2"/>
              <a:buNone/>
            </a:pPr>
            <a:r>
              <a:rPr lang="es-MX" sz="1200" b="1" dirty="0"/>
              <a:t>Fecha de reporte del siniestro</a:t>
            </a:r>
          </a:p>
        </p:txBody>
      </p:sp>
      <p:pic>
        <p:nvPicPr>
          <p:cNvPr id="26" name="Imagen 25">
            <a:extLst>
              <a:ext uri="{FF2B5EF4-FFF2-40B4-BE49-F238E27FC236}">
                <a16:creationId xmlns:a16="http://schemas.microsoft.com/office/drawing/2014/main" id="{B349714B-8905-4160-9CEE-35A4ED9C6B33}"/>
              </a:ext>
            </a:extLst>
          </p:cNvPr>
          <p:cNvPicPr>
            <a:picLocks noChangeAspect="1"/>
          </p:cNvPicPr>
          <p:nvPr/>
        </p:nvPicPr>
        <p:blipFill rotWithShape="1">
          <a:blip r:embed="rId6">
            <a:clrChange>
              <a:clrFrom>
                <a:srgbClr val="FFFFFF"/>
              </a:clrFrom>
              <a:clrTo>
                <a:srgbClr val="FFFFFF">
                  <a:alpha val="0"/>
                </a:srgbClr>
              </a:clrTo>
            </a:clrChange>
          </a:blip>
          <a:srcRect l="5845" t="18167" r="49208" b="20402"/>
          <a:stretch/>
        </p:blipFill>
        <p:spPr>
          <a:xfrm>
            <a:off x="7700950" y="2932729"/>
            <a:ext cx="771175" cy="791333"/>
          </a:xfrm>
          <a:prstGeom prst="rect">
            <a:avLst/>
          </a:prstGeom>
        </p:spPr>
      </p:pic>
      <p:pic>
        <p:nvPicPr>
          <p:cNvPr id="27" name="Imagen 26">
            <a:extLst>
              <a:ext uri="{FF2B5EF4-FFF2-40B4-BE49-F238E27FC236}">
                <a16:creationId xmlns:a16="http://schemas.microsoft.com/office/drawing/2014/main" id="{A9AC5B2F-7C7F-492E-AF2B-A8493C282712}"/>
              </a:ext>
            </a:extLst>
          </p:cNvPr>
          <p:cNvPicPr>
            <a:picLocks noChangeAspect="1"/>
          </p:cNvPicPr>
          <p:nvPr/>
        </p:nvPicPr>
        <p:blipFill rotWithShape="1">
          <a:blip r:embed="rId6">
            <a:clrChange>
              <a:clrFrom>
                <a:srgbClr val="FFFFFF"/>
              </a:clrFrom>
              <a:clrTo>
                <a:srgbClr val="FFFFFF">
                  <a:alpha val="0"/>
                </a:srgbClr>
              </a:clrTo>
            </a:clrChange>
          </a:blip>
          <a:srcRect l="49055" t="20131" r="3202" b="18440"/>
          <a:stretch/>
        </p:blipFill>
        <p:spPr>
          <a:xfrm>
            <a:off x="10891078" y="3429000"/>
            <a:ext cx="875816" cy="846061"/>
          </a:xfrm>
          <a:prstGeom prst="rect">
            <a:avLst/>
          </a:prstGeom>
        </p:spPr>
      </p:pic>
    </p:spTree>
    <p:extLst>
      <p:ext uri="{BB962C8B-B14F-4D97-AF65-F5344CB8AC3E}">
        <p14:creationId xmlns:p14="http://schemas.microsoft.com/office/powerpoint/2010/main" val="3024101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dirty="0"/>
              <a:t>Incendio</a:t>
            </a:r>
          </a:p>
          <a:p>
            <a:pPr marL="520700" indent="-342900">
              <a:spcBef>
                <a:spcPts val="0"/>
              </a:spcBef>
              <a:buFont typeface="Courier New" panose="02070309020205020404" pitchFamily="49" charset="0"/>
              <a:buChar char="o"/>
            </a:pPr>
            <a:r>
              <a:rPr lang="es-MX" sz="2000" dirty="0"/>
              <a:t>Terremoto</a:t>
            </a:r>
          </a:p>
          <a:p>
            <a:pPr marL="520700" indent="-342900">
              <a:spcBef>
                <a:spcPts val="0"/>
              </a:spcBef>
              <a:buFont typeface="Courier New" panose="02070309020205020404" pitchFamily="49" charset="0"/>
              <a:buChar char="o"/>
            </a:pPr>
            <a:r>
              <a:rPr lang="es-MX" sz="2000" dirty="0"/>
              <a:t>CM</a:t>
            </a:r>
          </a:p>
          <a:p>
            <a:pPr marL="520700" indent="-342900">
              <a:spcBef>
                <a:spcPts val="0"/>
              </a:spcBef>
              <a:buFont typeface="Courier New" panose="02070309020205020404" pitchFamily="49" charset="0"/>
              <a:buChar char="o"/>
            </a:pPr>
            <a:r>
              <a:rPr lang="es-MX" sz="2000" dirty="0"/>
              <a:t>CEER</a:t>
            </a:r>
          </a:p>
          <a:p>
            <a:pPr marL="520700" indent="-342900">
              <a:spcBef>
                <a:spcPts val="0"/>
              </a:spcBef>
              <a:buFont typeface="Courier New" panose="02070309020205020404" pitchFamily="49" charset="0"/>
              <a:buChar char="o"/>
            </a:pPr>
            <a:r>
              <a:rPr lang="es-MX" sz="2000" dirty="0"/>
              <a:t>Misceláneos</a:t>
            </a:r>
          </a:p>
          <a:p>
            <a:pPr marL="520700" indent="-342900">
              <a:spcBef>
                <a:spcPts val="0"/>
              </a:spcBef>
              <a:buFont typeface="Courier New" panose="02070309020205020404" pitchFamily="49" charset="0"/>
              <a:buChar char="o"/>
            </a:pPr>
            <a:r>
              <a:rPr lang="es-MX" sz="2000" dirty="0"/>
              <a:t>RC</a:t>
            </a:r>
          </a:p>
          <a:p>
            <a:pPr marL="520700" indent="-342900">
              <a:spcBef>
                <a:spcPts val="0"/>
              </a:spcBef>
              <a:buFont typeface="Courier New" panose="02070309020205020404" pitchFamily="49" charset="0"/>
              <a:buChar char="o"/>
            </a:pPr>
            <a:r>
              <a:rPr lang="es-MX" sz="2000" dirty="0"/>
              <a:t>Mercancía</a:t>
            </a:r>
          </a:p>
          <a:p>
            <a:pPr marL="520700" indent="-342900">
              <a:spcBef>
                <a:spcPts val="0"/>
              </a:spcBef>
              <a:buFont typeface="Courier New" panose="02070309020205020404" pitchFamily="49" charset="0"/>
              <a:buChar char="o"/>
            </a:pPr>
            <a:r>
              <a:rPr lang="es-MX" sz="2000" dirty="0"/>
              <a:t>Barcos</a:t>
            </a:r>
          </a:p>
          <a:p>
            <a:pPr marL="520700" indent="-342900">
              <a:spcBef>
                <a:spcPts val="0"/>
              </a:spcBef>
              <a:buFont typeface="Courier New" panose="02070309020205020404" pitchFamily="49" charset="0"/>
              <a:buChar char="o"/>
            </a:pPr>
            <a:r>
              <a:rPr lang="es-MX" sz="2000" dirty="0"/>
              <a:t>Aviones</a:t>
            </a:r>
          </a:p>
          <a:p>
            <a:pPr marL="520700" indent="-342900">
              <a:spcBef>
                <a:spcPts val="0"/>
              </a:spcBef>
              <a:buFont typeface="Courier New" panose="02070309020205020404" pitchFamily="49" charset="0"/>
              <a:buChar char="o"/>
            </a:pPr>
            <a:r>
              <a:rPr lang="es-MX" sz="2000" dirty="0"/>
              <a:t>Hidro</a:t>
            </a:r>
          </a:p>
          <a:p>
            <a:pPr marL="520700" indent="-342900">
              <a:spcBef>
                <a:spcPts val="0"/>
              </a:spcBef>
              <a:buFont typeface="Courier New" panose="02070309020205020404" pitchFamily="49" charset="0"/>
              <a:buChar char="o"/>
            </a:pPr>
            <a:r>
              <a:rPr lang="es-MX" sz="2000" b="1" u="sng" dirty="0"/>
              <a:t>Agrícola</a:t>
            </a:r>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873841" y="2164079"/>
            <a:ext cx="6507331"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endParaRPr lang="es-ES" sz="2000" dirty="0"/>
          </a:p>
          <a:p>
            <a:pPr marL="228600" indent="-50800">
              <a:spcBef>
                <a:spcPts val="0"/>
              </a:spcBef>
              <a:buNone/>
            </a:pPr>
            <a:r>
              <a:rPr lang="es-ES" sz="2000" b="1" dirty="0"/>
              <a:t>Regla: Si Tipo de seguro = “02” entonces Cultivo = “998”</a:t>
            </a:r>
          </a:p>
          <a:p>
            <a:pPr marL="228600" indent="-50800">
              <a:spcBef>
                <a:spcPts val="0"/>
              </a:spcBef>
              <a:buNone/>
            </a:pPr>
            <a:endParaRPr lang="es-ES" sz="2000" b="1" dirty="0"/>
          </a:p>
          <a:p>
            <a:pPr marL="228600" indent="-50800">
              <a:spcBef>
                <a:spcPts val="0"/>
              </a:spcBef>
              <a:buNone/>
            </a:pPr>
            <a:endParaRPr lang="es-ES" sz="2000" b="1" dirty="0"/>
          </a:p>
          <a:p>
            <a:pPr marL="228600" indent="-50800">
              <a:spcBef>
                <a:spcPts val="0"/>
              </a:spcBef>
              <a:buNone/>
            </a:pPr>
            <a:endParaRPr lang="es-ES" sz="2000" b="1" dirty="0"/>
          </a:p>
          <a:p>
            <a:pPr marL="228600" indent="-50800">
              <a:spcBef>
                <a:spcPts val="0"/>
              </a:spcBef>
              <a:buNone/>
            </a:pPr>
            <a:r>
              <a:rPr lang="es-ES" sz="2000" dirty="0"/>
              <a:t>Si el tipo de seguro es pecuario (02) entonces el ciclo de cultivo </a:t>
            </a:r>
            <a:r>
              <a:rPr lang="es-ES" sz="2000" b="1" dirty="0"/>
              <a:t>deberá</a:t>
            </a:r>
            <a:r>
              <a:rPr lang="es-ES" sz="2000" dirty="0"/>
              <a:t> ser igual de “No aplica” (98).</a:t>
            </a:r>
          </a:p>
          <a:p>
            <a:pPr marL="228600" indent="-50800">
              <a:spcBef>
                <a:spcPts val="0"/>
              </a:spcBef>
              <a:buNone/>
            </a:pPr>
            <a:endParaRPr lang="es-MX" sz="2000" dirty="0"/>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Cultivo</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372513836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b="1" u="sng" dirty="0"/>
              <a:t>Incendio</a:t>
            </a:r>
          </a:p>
          <a:p>
            <a:pPr marL="520700" indent="-342900">
              <a:spcBef>
                <a:spcPts val="0"/>
              </a:spcBef>
              <a:buFont typeface="Courier New" panose="02070309020205020404" pitchFamily="49" charset="0"/>
              <a:buChar char="o"/>
            </a:pPr>
            <a:r>
              <a:rPr lang="es-MX" sz="2000" b="1" u="sng" dirty="0"/>
              <a:t>Terremoto</a:t>
            </a:r>
          </a:p>
          <a:p>
            <a:pPr marL="520700" indent="-342900">
              <a:spcBef>
                <a:spcPts val="0"/>
              </a:spcBef>
              <a:buFont typeface="Courier New" panose="02070309020205020404" pitchFamily="49" charset="0"/>
              <a:buChar char="o"/>
            </a:pPr>
            <a:r>
              <a:rPr lang="es-MX" sz="2000" b="1" u="sng" dirty="0"/>
              <a:t>CM</a:t>
            </a:r>
          </a:p>
          <a:p>
            <a:pPr marL="520700" indent="-342900">
              <a:spcBef>
                <a:spcPts val="0"/>
              </a:spcBef>
              <a:buFont typeface="Courier New" panose="02070309020205020404" pitchFamily="49" charset="0"/>
              <a:buChar char="o"/>
            </a:pPr>
            <a:r>
              <a:rPr lang="es-MX" sz="2000" b="1" u="sng" dirty="0"/>
              <a:t>CEER</a:t>
            </a:r>
          </a:p>
          <a:p>
            <a:pPr marL="520700" indent="-342900">
              <a:spcBef>
                <a:spcPts val="0"/>
              </a:spcBef>
              <a:buFont typeface="Courier New" panose="02070309020205020404" pitchFamily="49" charset="0"/>
              <a:buChar char="o"/>
            </a:pPr>
            <a:r>
              <a:rPr lang="es-MX" sz="2000" b="1" u="sng" dirty="0"/>
              <a:t>Misceláneos</a:t>
            </a:r>
          </a:p>
          <a:p>
            <a:pPr marL="520700" indent="-342900">
              <a:spcBef>
                <a:spcPts val="0"/>
              </a:spcBef>
              <a:buFont typeface="Courier New" panose="02070309020205020404" pitchFamily="49" charset="0"/>
              <a:buChar char="o"/>
            </a:pPr>
            <a:r>
              <a:rPr lang="es-MX" sz="2000" b="1" u="sng" dirty="0"/>
              <a:t>RC</a:t>
            </a:r>
          </a:p>
          <a:p>
            <a:pPr marL="520700" indent="-342900">
              <a:spcBef>
                <a:spcPts val="0"/>
              </a:spcBef>
              <a:buFont typeface="Courier New" panose="02070309020205020404" pitchFamily="49" charset="0"/>
              <a:buChar char="o"/>
            </a:pPr>
            <a:r>
              <a:rPr lang="es-MX" sz="2000" b="1" u="sng" dirty="0"/>
              <a:t>Mercancía</a:t>
            </a:r>
          </a:p>
          <a:p>
            <a:pPr marL="520700" indent="-342900">
              <a:spcBef>
                <a:spcPts val="0"/>
              </a:spcBef>
              <a:buFont typeface="Courier New" panose="02070309020205020404" pitchFamily="49" charset="0"/>
              <a:buChar char="o"/>
            </a:pPr>
            <a:r>
              <a:rPr lang="es-MX" sz="2000" b="1" u="sng" dirty="0"/>
              <a:t>Barcos</a:t>
            </a:r>
          </a:p>
          <a:p>
            <a:pPr marL="520700" indent="-342900">
              <a:spcBef>
                <a:spcPts val="0"/>
              </a:spcBef>
              <a:buFont typeface="Courier New" panose="02070309020205020404" pitchFamily="49" charset="0"/>
              <a:buChar char="o"/>
            </a:pPr>
            <a:r>
              <a:rPr lang="es-MX" sz="2000" b="1" u="sng" dirty="0"/>
              <a:t>Aviones</a:t>
            </a:r>
          </a:p>
          <a:p>
            <a:pPr marL="520700" indent="-342900">
              <a:spcBef>
                <a:spcPts val="0"/>
              </a:spcBef>
              <a:buFont typeface="Courier New" panose="02070309020205020404" pitchFamily="49" charset="0"/>
              <a:buChar char="o"/>
            </a:pPr>
            <a:r>
              <a:rPr lang="es-MX" sz="2000" b="1" u="sng" dirty="0"/>
              <a:t>Hidro</a:t>
            </a:r>
          </a:p>
          <a:p>
            <a:pPr marL="520700" indent="-342900">
              <a:spcBef>
                <a:spcPts val="0"/>
              </a:spcBef>
              <a:buFont typeface="Courier New" panose="02070309020205020404" pitchFamily="49" charset="0"/>
              <a:buChar char="o"/>
            </a:pPr>
            <a:r>
              <a:rPr lang="es-MX" sz="2000" b="1" u="sng" dirty="0"/>
              <a:t>Agrícola</a:t>
            </a:r>
          </a:p>
          <a:p>
            <a:pPr marL="520700" lvl="0" indent="-342900" algn="l">
              <a:lnSpc>
                <a:spcPct val="90000"/>
              </a:lnSpc>
              <a:spcBef>
                <a:spcPts val="0"/>
              </a:spcBef>
              <a:spcAft>
                <a:spcPts val="0"/>
              </a:spcAft>
              <a:buClr>
                <a:schemeClr val="dk1"/>
              </a:buClr>
              <a:buSzPts val="2800"/>
              <a:buFont typeface="Courier New" panose="02070309020205020404" pitchFamily="49" charset="0"/>
              <a:buChar char="o"/>
            </a:pPr>
            <a:r>
              <a:rPr lang="es-MX" sz="2000" b="1" u="sng" dirty="0">
                <a:solidFill>
                  <a:srgbClr val="FF0000"/>
                </a:solidFill>
              </a:rPr>
              <a:t>Crédito</a:t>
            </a:r>
          </a:p>
          <a:p>
            <a:pPr marL="228600" indent="-50800">
              <a:spcBef>
                <a:spcPts val="0"/>
              </a:spcBef>
              <a:buNone/>
            </a:pPr>
            <a:endParaRPr lang="es-ES" sz="2000" dirty="0"/>
          </a:p>
        </p:txBody>
      </p:sp>
      <p:sp>
        <p:nvSpPr>
          <p:cNvPr id="177" name="Google Shape;177;p5"/>
          <p:cNvSpPr txBox="1">
            <a:spLocks noGrp="1"/>
          </p:cNvSpPr>
          <p:nvPr>
            <p:ph type="body" idx="2"/>
          </p:nvPr>
        </p:nvSpPr>
        <p:spPr>
          <a:xfrm>
            <a:off x="4850478" y="1981206"/>
            <a:ext cx="6455911" cy="3867801"/>
          </a:xfrm>
          <a:prstGeom prst="rect">
            <a:avLst/>
          </a:prstGeom>
          <a:noFill/>
          <a:ln>
            <a:noFill/>
          </a:ln>
        </p:spPr>
        <p:txBody>
          <a:bodyPr spcFirstLastPara="1" wrap="square" lIns="91425" tIns="45700" rIns="91425" bIns="45700" anchor="t" anchorCtr="0">
            <a:noAutofit/>
          </a:bodyPr>
          <a:lstStyle/>
          <a:p>
            <a:pPr marL="0" indent="0">
              <a:buNone/>
            </a:pPr>
            <a:endParaRPr lang="es-ES" sz="2000" dirty="0"/>
          </a:p>
          <a:p>
            <a:pPr marL="0" indent="0" algn="ctr">
              <a:buNone/>
            </a:pPr>
            <a:r>
              <a:rPr lang="es-MX" sz="2000" b="1" dirty="0"/>
              <a:t>Regla</a:t>
            </a:r>
            <a:r>
              <a:rPr lang="es-ES" sz="2000" b="1" dirty="0"/>
              <a:t>: Si Fecha de pago &lt;&gt; vacío entonces Fecha de pago = Año Fecha de corte</a:t>
            </a:r>
          </a:p>
          <a:p>
            <a:pPr marL="0" indent="0" algn="ctr">
              <a:buNone/>
            </a:pPr>
            <a:endParaRPr lang="es-ES" sz="2000" b="1" dirty="0"/>
          </a:p>
          <a:p>
            <a:pPr marL="0" indent="0">
              <a:buNone/>
            </a:pPr>
            <a:endParaRPr lang="es-ES" sz="2000" b="1" dirty="0"/>
          </a:p>
          <a:p>
            <a:pPr marL="0" indent="0">
              <a:buNone/>
            </a:pPr>
            <a:r>
              <a:rPr lang="es-ES" sz="2000" dirty="0"/>
              <a:t>La Fecha de pago del siniestro debe ser igual al Año de reporte.</a:t>
            </a:r>
            <a:endParaRPr lang="es-MX" sz="2000" dirty="0"/>
          </a:p>
          <a:p>
            <a:pPr marL="0" indent="0">
              <a:buNone/>
            </a:pPr>
            <a:endParaRPr lang="es-ES" sz="2000" b="1" dirty="0"/>
          </a:p>
          <a:p>
            <a:pPr marL="0" indent="0">
              <a:buNone/>
            </a:pPr>
            <a:endParaRPr lang="es-ES" sz="2000" b="1" dirty="0"/>
          </a:p>
          <a:p>
            <a:pPr marL="0" indent="0">
              <a:buNone/>
            </a:pPr>
            <a:endParaRPr lang="es-MX" sz="2000" dirty="0"/>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Fecha de pago del siniestro</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59164909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b="1" u="sng" dirty="0"/>
              <a:t>Incendio</a:t>
            </a:r>
          </a:p>
          <a:p>
            <a:pPr marL="520700" indent="-342900">
              <a:spcBef>
                <a:spcPts val="0"/>
              </a:spcBef>
              <a:buFont typeface="Courier New" panose="02070309020205020404" pitchFamily="49" charset="0"/>
              <a:buChar char="o"/>
            </a:pPr>
            <a:r>
              <a:rPr lang="es-MX" sz="2000" b="1" u="sng" dirty="0"/>
              <a:t>Terremoto</a:t>
            </a:r>
          </a:p>
          <a:p>
            <a:pPr marL="520700" indent="-342900">
              <a:spcBef>
                <a:spcPts val="0"/>
              </a:spcBef>
              <a:buFont typeface="Courier New" panose="02070309020205020404" pitchFamily="49" charset="0"/>
              <a:buChar char="o"/>
            </a:pPr>
            <a:r>
              <a:rPr lang="es-MX" sz="2000" b="1" u="sng" dirty="0"/>
              <a:t>CM</a:t>
            </a:r>
          </a:p>
          <a:p>
            <a:pPr marL="520700" indent="-342900">
              <a:spcBef>
                <a:spcPts val="0"/>
              </a:spcBef>
              <a:buFont typeface="Courier New" panose="02070309020205020404" pitchFamily="49" charset="0"/>
              <a:buChar char="o"/>
            </a:pPr>
            <a:r>
              <a:rPr lang="es-MX" sz="2000" b="1" u="sng" dirty="0"/>
              <a:t>CEER</a:t>
            </a:r>
          </a:p>
          <a:p>
            <a:pPr marL="520700" indent="-342900">
              <a:spcBef>
                <a:spcPts val="0"/>
              </a:spcBef>
              <a:buFont typeface="Courier New" panose="02070309020205020404" pitchFamily="49" charset="0"/>
              <a:buChar char="o"/>
            </a:pPr>
            <a:r>
              <a:rPr lang="es-MX" sz="2000" b="1" u="sng" dirty="0"/>
              <a:t>Misceláneos</a:t>
            </a:r>
          </a:p>
          <a:p>
            <a:pPr marL="520700" indent="-342900">
              <a:spcBef>
                <a:spcPts val="0"/>
              </a:spcBef>
              <a:buFont typeface="Courier New" panose="02070309020205020404" pitchFamily="49" charset="0"/>
              <a:buChar char="o"/>
            </a:pPr>
            <a:r>
              <a:rPr lang="es-MX" sz="2000" b="1" u="sng" dirty="0"/>
              <a:t>RC</a:t>
            </a:r>
          </a:p>
          <a:p>
            <a:pPr marL="520700" indent="-342900">
              <a:spcBef>
                <a:spcPts val="0"/>
              </a:spcBef>
              <a:buFont typeface="Courier New" panose="02070309020205020404" pitchFamily="49" charset="0"/>
              <a:buChar char="o"/>
            </a:pPr>
            <a:r>
              <a:rPr lang="es-MX" sz="2000" b="1" u="sng" dirty="0"/>
              <a:t>Mercancía</a:t>
            </a:r>
          </a:p>
          <a:p>
            <a:pPr marL="520700" indent="-342900">
              <a:spcBef>
                <a:spcPts val="0"/>
              </a:spcBef>
              <a:buFont typeface="Courier New" panose="02070309020205020404" pitchFamily="49" charset="0"/>
              <a:buChar char="o"/>
            </a:pPr>
            <a:r>
              <a:rPr lang="es-MX" sz="2000" b="1" u="sng" dirty="0"/>
              <a:t>Barcos</a:t>
            </a:r>
          </a:p>
          <a:p>
            <a:pPr marL="520700" indent="-342900">
              <a:spcBef>
                <a:spcPts val="0"/>
              </a:spcBef>
              <a:buFont typeface="Courier New" panose="02070309020205020404" pitchFamily="49" charset="0"/>
              <a:buChar char="o"/>
            </a:pPr>
            <a:r>
              <a:rPr lang="es-MX" sz="2000" b="1" u="sng" dirty="0"/>
              <a:t>Aviones</a:t>
            </a:r>
          </a:p>
          <a:p>
            <a:pPr marL="520700" indent="-342900">
              <a:spcBef>
                <a:spcPts val="0"/>
              </a:spcBef>
              <a:buFont typeface="Courier New" panose="02070309020205020404" pitchFamily="49" charset="0"/>
              <a:buChar char="o"/>
            </a:pPr>
            <a:r>
              <a:rPr lang="es-MX" sz="2000" b="1" u="sng" dirty="0"/>
              <a:t>Hidro</a:t>
            </a:r>
          </a:p>
          <a:p>
            <a:pPr marL="520700" indent="-342900">
              <a:spcBef>
                <a:spcPts val="0"/>
              </a:spcBef>
              <a:buFont typeface="Courier New" panose="02070309020205020404" pitchFamily="49" charset="0"/>
              <a:buChar char="o"/>
            </a:pPr>
            <a:r>
              <a:rPr lang="es-MX" sz="2000" b="1" u="sng" dirty="0"/>
              <a:t>Agrícola</a:t>
            </a:r>
          </a:p>
          <a:p>
            <a:pPr marL="520700" lvl="0" indent="-342900" algn="l">
              <a:lnSpc>
                <a:spcPct val="90000"/>
              </a:lnSpc>
              <a:spcBef>
                <a:spcPts val="0"/>
              </a:spcBef>
              <a:spcAft>
                <a:spcPts val="0"/>
              </a:spcAft>
              <a:buClr>
                <a:schemeClr val="dk1"/>
              </a:buClr>
              <a:buSzPts val="2800"/>
              <a:buFont typeface="Courier New" panose="02070309020205020404" pitchFamily="49" charset="0"/>
              <a:buChar char="o"/>
            </a:pPr>
            <a:r>
              <a:rPr lang="es-MX" sz="2000" b="1" u="sng" dirty="0">
                <a:solidFill>
                  <a:srgbClr val="FF0000"/>
                </a:solidFill>
              </a:rPr>
              <a:t>Crédito</a:t>
            </a:r>
          </a:p>
          <a:p>
            <a:pPr marL="228600" indent="-50800">
              <a:spcBef>
                <a:spcPts val="0"/>
              </a:spcBef>
              <a:buNone/>
            </a:pPr>
            <a:endParaRPr lang="es-ES" sz="2000" dirty="0"/>
          </a:p>
        </p:txBody>
      </p:sp>
      <p:sp>
        <p:nvSpPr>
          <p:cNvPr id="177" name="Google Shape;177;p5"/>
          <p:cNvSpPr txBox="1">
            <a:spLocks noGrp="1"/>
          </p:cNvSpPr>
          <p:nvPr>
            <p:ph type="body" idx="2"/>
          </p:nvPr>
        </p:nvSpPr>
        <p:spPr>
          <a:xfrm>
            <a:off x="4850478" y="1981207"/>
            <a:ext cx="6455911" cy="2906104"/>
          </a:xfrm>
          <a:prstGeom prst="rect">
            <a:avLst/>
          </a:prstGeom>
          <a:noFill/>
          <a:ln>
            <a:noFill/>
          </a:ln>
        </p:spPr>
        <p:txBody>
          <a:bodyPr spcFirstLastPara="1" wrap="square" lIns="91425" tIns="45700" rIns="91425" bIns="45700" anchor="t" anchorCtr="0">
            <a:noAutofit/>
          </a:bodyPr>
          <a:lstStyle/>
          <a:p>
            <a:pPr marL="0" indent="0" algn="ctr">
              <a:buNone/>
            </a:pPr>
            <a:r>
              <a:rPr lang="es-ES" sz="2000" b="1" dirty="0"/>
              <a:t>Regla: Si Fecha de pago &lt;&gt; vacío entonces Fecha de pago del siniestro &gt;= Fecha de reporte del siniestro</a:t>
            </a:r>
          </a:p>
          <a:p>
            <a:pPr marL="0" indent="0" algn="ctr">
              <a:buNone/>
            </a:pPr>
            <a:endParaRPr lang="es-ES" sz="2000" b="1" dirty="0"/>
          </a:p>
          <a:p>
            <a:pPr marL="0" indent="0">
              <a:buNone/>
            </a:pPr>
            <a:r>
              <a:rPr lang="es-MX" sz="2000" dirty="0"/>
              <a:t>En la fecha de pago del siniestro estará registrada la fecha donde se pago el siniestro y </a:t>
            </a:r>
            <a:r>
              <a:rPr lang="es-MX" sz="2000" b="1" dirty="0"/>
              <a:t>deberá</a:t>
            </a:r>
            <a:r>
              <a:rPr lang="es-MX" sz="2000" dirty="0"/>
              <a:t> tener una fecha de ocurrencia después de la fecha de reporte del siniestro.</a:t>
            </a:r>
          </a:p>
          <a:p>
            <a:pPr marL="0" indent="0" algn="ctr">
              <a:buNone/>
            </a:pPr>
            <a:endParaRPr lang="es-MX" sz="2000" b="1" dirty="0"/>
          </a:p>
          <a:p>
            <a:pPr marL="0" indent="0">
              <a:buNone/>
            </a:pPr>
            <a:endParaRPr lang="es-ES" sz="2000" b="1" dirty="0"/>
          </a:p>
          <a:p>
            <a:pPr marL="0" indent="0">
              <a:buNone/>
            </a:pPr>
            <a:endParaRPr lang="es-ES" sz="2000" b="1" dirty="0"/>
          </a:p>
          <a:p>
            <a:pPr marL="0" indent="0">
              <a:buNone/>
            </a:pPr>
            <a:endParaRPr lang="es-MX" sz="2000" dirty="0"/>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Fecha de pago del siniestro</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cxnSp>
        <p:nvCxnSpPr>
          <p:cNvPr id="8" name="Conector recto 7">
            <a:extLst>
              <a:ext uri="{FF2B5EF4-FFF2-40B4-BE49-F238E27FC236}">
                <a16:creationId xmlns:a16="http://schemas.microsoft.com/office/drawing/2014/main" id="{917C8C33-99E8-47FC-BDCA-B8B62C5DD695}"/>
              </a:ext>
            </a:extLst>
          </p:cNvPr>
          <p:cNvCxnSpPr>
            <a:cxnSpLocks/>
          </p:cNvCxnSpPr>
          <p:nvPr/>
        </p:nvCxnSpPr>
        <p:spPr>
          <a:xfrm>
            <a:off x="5255229" y="5272062"/>
            <a:ext cx="6039996" cy="14737"/>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3D5999EA-6BDA-4174-B2FC-CD7F25DDC659}"/>
              </a:ext>
            </a:extLst>
          </p:cNvPr>
          <p:cNvCxnSpPr>
            <a:cxnSpLocks/>
          </p:cNvCxnSpPr>
          <p:nvPr/>
        </p:nvCxnSpPr>
        <p:spPr>
          <a:xfrm flipV="1">
            <a:off x="5938758" y="5057392"/>
            <a:ext cx="0" cy="4588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id="{DD73F2EB-2202-4D97-A39F-0838FE1815DB}"/>
              </a:ext>
            </a:extLst>
          </p:cNvPr>
          <p:cNvCxnSpPr>
            <a:cxnSpLocks/>
          </p:cNvCxnSpPr>
          <p:nvPr/>
        </p:nvCxnSpPr>
        <p:spPr>
          <a:xfrm flipH="1" flipV="1">
            <a:off x="9717464" y="4996873"/>
            <a:ext cx="2026" cy="4588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9E478D5C-A84F-4985-A829-DD8DB1A97B85}"/>
              </a:ext>
            </a:extLst>
          </p:cNvPr>
          <p:cNvCxnSpPr>
            <a:cxnSpLocks/>
          </p:cNvCxnSpPr>
          <p:nvPr/>
        </p:nvCxnSpPr>
        <p:spPr>
          <a:xfrm flipH="1" flipV="1">
            <a:off x="11163997" y="5007020"/>
            <a:ext cx="443096" cy="2650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317FBC38-98EF-4463-9D5D-CB6A801A0092}"/>
              </a:ext>
            </a:extLst>
          </p:cNvPr>
          <p:cNvCxnSpPr>
            <a:cxnSpLocks/>
          </p:cNvCxnSpPr>
          <p:nvPr/>
        </p:nvCxnSpPr>
        <p:spPr>
          <a:xfrm flipV="1">
            <a:off x="11207486" y="5279430"/>
            <a:ext cx="407504" cy="301974"/>
          </a:xfrm>
          <a:prstGeom prst="line">
            <a:avLst/>
          </a:prstGeom>
        </p:spPr>
        <p:style>
          <a:lnRef idx="1">
            <a:schemeClr val="accent1"/>
          </a:lnRef>
          <a:fillRef idx="0">
            <a:schemeClr val="accent1"/>
          </a:fillRef>
          <a:effectRef idx="0">
            <a:schemeClr val="accent1"/>
          </a:effectRef>
          <a:fontRef idx="minor">
            <a:schemeClr val="tx1"/>
          </a:fontRef>
        </p:style>
      </p:cxnSp>
      <p:sp>
        <p:nvSpPr>
          <p:cNvPr id="15" name="Marcador de contenido 2">
            <a:extLst>
              <a:ext uri="{FF2B5EF4-FFF2-40B4-BE49-F238E27FC236}">
                <a16:creationId xmlns:a16="http://schemas.microsoft.com/office/drawing/2014/main" id="{BBDA8A4E-88E6-4FDA-AF58-7761E13BB467}"/>
              </a:ext>
            </a:extLst>
          </p:cNvPr>
          <p:cNvSpPr txBox="1">
            <a:spLocks/>
          </p:cNvSpPr>
          <p:nvPr/>
        </p:nvSpPr>
        <p:spPr>
          <a:xfrm>
            <a:off x="4850478" y="5501469"/>
            <a:ext cx="1223541" cy="687747"/>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Font typeface="Wingdings 2" pitchFamily="18" charset="2"/>
              <a:buNone/>
            </a:pPr>
            <a:r>
              <a:rPr lang="es-MX" sz="1200" b="1" dirty="0"/>
              <a:t>Fecha de ocurrencia de siniestro</a:t>
            </a:r>
          </a:p>
        </p:txBody>
      </p:sp>
      <p:sp>
        <p:nvSpPr>
          <p:cNvPr id="16" name="Marcador de contenido 2">
            <a:extLst>
              <a:ext uri="{FF2B5EF4-FFF2-40B4-BE49-F238E27FC236}">
                <a16:creationId xmlns:a16="http://schemas.microsoft.com/office/drawing/2014/main" id="{3E905CAC-4FF7-47F6-AFEE-449C2AE54DA0}"/>
              </a:ext>
            </a:extLst>
          </p:cNvPr>
          <p:cNvSpPr txBox="1">
            <a:spLocks/>
          </p:cNvSpPr>
          <p:nvPr/>
        </p:nvSpPr>
        <p:spPr>
          <a:xfrm>
            <a:off x="6270892" y="5545289"/>
            <a:ext cx="1223541" cy="687747"/>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Font typeface="Wingdings 2" pitchFamily="18" charset="2"/>
              <a:buNone/>
            </a:pPr>
            <a:r>
              <a:rPr lang="es-MX" sz="1200" b="1" dirty="0"/>
              <a:t>Fecha de reporte del siniestro</a:t>
            </a:r>
          </a:p>
        </p:txBody>
      </p:sp>
      <p:cxnSp>
        <p:nvCxnSpPr>
          <p:cNvPr id="17" name="Conector recto 16">
            <a:extLst>
              <a:ext uri="{FF2B5EF4-FFF2-40B4-BE49-F238E27FC236}">
                <a16:creationId xmlns:a16="http://schemas.microsoft.com/office/drawing/2014/main" id="{7C8E00FE-BBD7-4988-956D-2BE8DDD9F8AE}"/>
              </a:ext>
            </a:extLst>
          </p:cNvPr>
          <p:cNvCxnSpPr>
            <a:cxnSpLocks/>
          </p:cNvCxnSpPr>
          <p:nvPr/>
        </p:nvCxnSpPr>
        <p:spPr>
          <a:xfrm flipV="1">
            <a:off x="7389871" y="5105400"/>
            <a:ext cx="0" cy="4588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id="{5D57CCDD-0AF8-4288-9C73-FF1B61848D20}"/>
              </a:ext>
            </a:extLst>
          </p:cNvPr>
          <p:cNvCxnSpPr>
            <a:cxnSpLocks/>
          </p:cNvCxnSpPr>
          <p:nvPr/>
        </p:nvCxnSpPr>
        <p:spPr>
          <a:xfrm flipV="1">
            <a:off x="8580534" y="5044435"/>
            <a:ext cx="0" cy="4588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id="{7EDA4403-2FB8-471C-A44F-168AECA17AD7}"/>
              </a:ext>
            </a:extLst>
          </p:cNvPr>
          <p:cNvCxnSpPr>
            <a:cxnSpLocks/>
          </p:cNvCxnSpPr>
          <p:nvPr/>
        </p:nvCxnSpPr>
        <p:spPr>
          <a:xfrm flipH="1" flipV="1">
            <a:off x="10937933" y="5044435"/>
            <a:ext cx="2026" cy="458813"/>
          </a:xfrm>
          <a:prstGeom prst="line">
            <a:avLst/>
          </a:prstGeom>
        </p:spPr>
        <p:style>
          <a:lnRef idx="1">
            <a:schemeClr val="accent1"/>
          </a:lnRef>
          <a:fillRef idx="0">
            <a:schemeClr val="accent1"/>
          </a:fillRef>
          <a:effectRef idx="0">
            <a:schemeClr val="accent1"/>
          </a:effectRef>
          <a:fontRef idx="minor">
            <a:schemeClr val="tx1"/>
          </a:fontRef>
        </p:style>
      </p:cxnSp>
      <p:sp>
        <p:nvSpPr>
          <p:cNvPr id="20" name="Marcador de contenido 2">
            <a:extLst>
              <a:ext uri="{FF2B5EF4-FFF2-40B4-BE49-F238E27FC236}">
                <a16:creationId xmlns:a16="http://schemas.microsoft.com/office/drawing/2014/main" id="{B6826547-CEBA-47C1-8DDA-88561852084F}"/>
              </a:ext>
            </a:extLst>
          </p:cNvPr>
          <p:cNvSpPr txBox="1">
            <a:spLocks/>
          </p:cNvSpPr>
          <p:nvPr/>
        </p:nvSpPr>
        <p:spPr>
          <a:xfrm>
            <a:off x="8660280" y="5490054"/>
            <a:ext cx="1223541" cy="687747"/>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Font typeface="Wingdings 2" pitchFamily="18" charset="2"/>
              <a:buNone/>
            </a:pPr>
            <a:r>
              <a:rPr lang="es-MX" sz="1200" b="1" dirty="0"/>
              <a:t>Fecha de pago del siniestro</a:t>
            </a:r>
          </a:p>
        </p:txBody>
      </p:sp>
      <p:sp>
        <p:nvSpPr>
          <p:cNvPr id="21" name="Marcador de contenido 2">
            <a:extLst>
              <a:ext uri="{FF2B5EF4-FFF2-40B4-BE49-F238E27FC236}">
                <a16:creationId xmlns:a16="http://schemas.microsoft.com/office/drawing/2014/main" id="{DA073FF2-E59E-4754-AE64-AEAB1967C73B}"/>
              </a:ext>
            </a:extLst>
          </p:cNvPr>
          <p:cNvSpPr txBox="1">
            <a:spLocks/>
          </p:cNvSpPr>
          <p:nvPr/>
        </p:nvSpPr>
        <p:spPr>
          <a:xfrm>
            <a:off x="5291599" y="4941477"/>
            <a:ext cx="699745" cy="375836"/>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Enero 2020</a:t>
            </a:r>
          </a:p>
        </p:txBody>
      </p:sp>
      <p:sp>
        <p:nvSpPr>
          <p:cNvPr id="22" name="Marcador de contenido 2">
            <a:extLst>
              <a:ext uri="{FF2B5EF4-FFF2-40B4-BE49-F238E27FC236}">
                <a16:creationId xmlns:a16="http://schemas.microsoft.com/office/drawing/2014/main" id="{4FA41A60-33F7-4135-8FE0-82D9A8A4E294}"/>
              </a:ext>
            </a:extLst>
          </p:cNvPr>
          <p:cNvSpPr txBox="1">
            <a:spLocks/>
          </p:cNvSpPr>
          <p:nvPr/>
        </p:nvSpPr>
        <p:spPr>
          <a:xfrm>
            <a:off x="6823959" y="4947113"/>
            <a:ext cx="621815" cy="42819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Febrero 2020</a:t>
            </a:r>
          </a:p>
        </p:txBody>
      </p:sp>
      <p:sp>
        <p:nvSpPr>
          <p:cNvPr id="23" name="Marcador de contenido 2">
            <a:extLst>
              <a:ext uri="{FF2B5EF4-FFF2-40B4-BE49-F238E27FC236}">
                <a16:creationId xmlns:a16="http://schemas.microsoft.com/office/drawing/2014/main" id="{16114985-5640-4E53-B44E-0FFDD3AB1F40}"/>
              </a:ext>
            </a:extLst>
          </p:cNvPr>
          <p:cNvSpPr txBox="1">
            <a:spLocks/>
          </p:cNvSpPr>
          <p:nvPr/>
        </p:nvSpPr>
        <p:spPr>
          <a:xfrm>
            <a:off x="7998739" y="4898244"/>
            <a:ext cx="621815" cy="42819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Marzo 2020</a:t>
            </a:r>
          </a:p>
        </p:txBody>
      </p:sp>
      <p:sp>
        <p:nvSpPr>
          <p:cNvPr id="24" name="Marcador de contenido 2">
            <a:extLst>
              <a:ext uri="{FF2B5EF4-FFF2-40B4-BE49-F238E27FC236}">
                <a16:creationId xmlns:a16="http://schemas.microsoft.com/office/drawing/2014/main" id="{7C09DE37-4155-4175-8489-EE91F397FF89}"/>
              </a:ext>
            </a:extLst>
          </p:cNvPr>
          <p:cNvSpPr txBox="1">
            <a:spLocks/>
          </p:cNvSpPr>
          <p:nvPr/>
        </p:nvSpPr>
        <p:spPr>
          <a:xfrm>
            <a:off x="9112577" y="4898243"/>
            <a:ext cx="621815" cy="42819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Abril 2020</a:t>
            </a:r>
          </a:p>
        </p:txBody>
      </p:sp>
      <p:sp>
        <p:nvSpPr>
          <p:cNvPr id="25" name="Marcador de contenido 2">
            <a:extLst>
              <a:ext uri="{FF2B5EF4-FFF2-40B4-BE49-F238E27FC236}">
                <a16:creationId xmlns:a16="http://schemas.microsoft.com/office/drawing/2014/main" id="{5DE184F0-9174-4695-87E6-384B434F8CF3}"/>
              </a:ext>
            </a:extLst>
          </p:cNvPr>
          <p:cNvSpPr txBox="1">
            <a:spLocks/>
          </p:cNvSpPr>
          <p:nvPr/>
        </p:nvSpPr>
        <p:spPr>
          <a:xfrm>
            <a:off x="10260961" y="4960961"/>
            <a:ext cx="621815" cy="42819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Mayo 2020</a:t>
            </a:r>
          </a:p>
        </p:txBody>
      </p:sp>
      <p:sp>
        <p:nvSpPr>
          <p:cNvPr id="26" name="Rectángulo 25">
            <a:extLst>
              <a:ext uri="{FF2B5EF4-FFF2-40B4-BE49-F238E27FC236}">
                <a16:creationId xmlns:a16="http://schemas.microsoft.com/office/drawing/2014/main" id="{7DEA7791-9065-4D94-B67F-4B0B2C11E80C}"/>
              </a:ext>
            </a:extLst>
          </p:cNvPr>
          <p:cNvSpPr/>
          <p:nvPr/>
        </p:nvSpPr>
        <p:spPr>
          <a:xfrm>
            <a:off x="6206286" y="4873250"/>
            <a:ext cx="1282069" cy="1475113"/>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 name="Rectángulo 26">
            <a:extLst>
              <a:ext uri="{FF2B5EF4-FFF2-40B4-BE49-F238E27FC236}">
                <a16:creationId xmlns:a16="http://schemas.microsoft.com/office/drawing/2014/main" id="{07A76B2C-207F-485E-B0C6-6D40EBD4C418}"/>
              </a:ext>
            </a:extLst>
          </p:cNvPr>
          <p:cNvSpPr/>
          <p:nvPr/>
        </p:nvSpPr>
        <p:spPr>
          <a:xfrm>
            <a:off x="8622131" y="4826657"/>
            <a:ext cx="1282069" cy="1475113"/>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64114544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b="1" u="sng" dirty="0"/>
              <a:t>Incendio</a:t>
            </a:r>
          </a:p>
          <a:p>
            <a:pPr marL="520700" indent="-342900">
              <a:spcBef>
                <a:spcPts val="0"/>
              </a:spcBef>
              <a:buFont typeface="Courier New" panose="02070309020205020404" pitchFamily="49" charset="0"/>
              <a:buChar char="o"/>
            </a:pPr>
            <a:r>
              <a:rPr lang="es-MX" sz="2000" b="1" u="sng" dirty="0"/>
              <a:t>Terremoto</a:t>
            </a:r>
          </a:p>
          <a:p>
            <a:pPr marL="520700" indent="-342900">
              <a:spcBef>
                <a:spcPts val="0"/>
              </a:spcBef>
              <a:buFont typeface="Courier New" panose="02070309020205020404" pitchFamily="49" charset="0"/>
              <a:buChar char="o"/>
            </a:pPr>
            <a:r>
              <a:rPr lang="es-MX" sz="2000" b="1" u="sng" dirty="0"/>
              <a:t>CM</a:t>
            </a:r>
          </a:p>
          <a:p>
            <a:pPr marL="520700" indent="-342900">
              <a:spcBef>
                <a:spcPts val="0"/>
              </a:spcBef>
              <a:buFont typeface="Courier New" panose="02070309020205020404" pitchFamily="49" charset="0"/>
              <a:buChar char="o"/>
            </a:pPr>
            <a:r>
              <a:rPr lang="es-MX" sz="2000" b="1" u="sng" dirty="0"/>
              <a:t>CEER</a:t>
            </a:r>
          </a:p>
          <a:p>
            <a:pPr marL="520700" indent="-342900">
              <a:spcBef>
                <a:spcPts val="0"/>
              </a:spcBef>
              <a:buFont typeface="Courier New" panose="02070309020205020404" pitchFamily="49" charset="0"/>
              <a:buChar char="o"/>
            </a:pPr>
            <a:r>
              <a:rPr lang="es-MX" sz="2000" b="1" u="sng" dirty="0"/>
              <a:t>Misceláneos</a:t>
            </a:r>
          </a:p>
          <a:p>
            <a:pPr marL="520700" indent="-342900">
              <a:spcBef>
                <a:spcPts val="0"/>
              </a:spcBef>
              <a:buFont typeface="Courier New" panose="02070309020205020404" pitchFamily="49" charset="0"/>
              <a:buChar char="o"/>
            </a:pPr>
            <a:r>
              <a:rPr lang="es-MX" sz="2000" b="1" u="sng" dirty="0"/>
              <a:t>RC</a:t>
            </a:r>
          </a:p>
          <a:p>
            <a:pPr marL="520700" indent="-342900">
              <a:spcBef>
                <a:spcPts val="0"/>
              </a:spcBef>
              <a:buFont typeface="Courier New" panose="02070309020205020404" pitchFamily="49" charset="0"/>
              <a:buChar char="o"/>
            </a:pPr>
            <a:r>
              <a:rPr lang="es-MX" sz="2000" b="1" u="sng" dirty="0"/>
              <a:t>Mercancía</a:t>
            </a:r>
          </a:p>
          <a:p>
            <a:pPr marL="520700" indent="-342900">
              <a:spcBef>
                <a:spcPts val="0"/>
              </a:spcBef>
              <a:buFont typeface="Courier New" panose="02070309020205020404" pitchFamily="49" charset="0"/>
              <a:buChar char="o"/>
            </a:pPr>
            <a:r>
              <a:rPr lang="es-MX" sz="2000" b="1" u="sng" dirty="0"/>
              <a:t>Barcos</a:t>
            </a:r>
          </a:p>
          <a:p>
            <a:pPr marL="520700" indent="-342900">
              <a:spcBef>
                <a:spcPts val="0"/>
              </a:spcBef>
              <a:buFont typeface="Courier New" panose="02070309020205020404" pitchFamily="49" charset="0"/>
              <a:buChar char="o"/>
            </a:pPr>
            <a:r>
              <a:rPr lang="es-MX" sz="2000" b="1" u="sng" dirty="0"/>
              <a:t>Aviones</a:t>
            </a:r>
          </a:p>
          <a:p>
            <a:pPr marL="520700" indent="-342900">
              <a:spcBef>
                <a:spcPts val="0"/>
              </a:spcBef>
              <a:buFont typeface="Courier New" panose="02070309020205020404" pitchFamily="49" charset="0"/>
              <a:buChar char="o"/>
            </a:pPr>
            <a:r>
              <a:rPr lang="es-MX" sz="2000" b="1" u="sng" dirty="0"/>
              <a:t>Hidro</a:t>
            </a:r>
          </a:p>
          <a:p>
            <a:pPr marL="520700" indent="-342900">
              <a:spcBef>
                <a:spcPts val="0"/>
              </a:spcBef>
              <a:buFont typeface="Courier New" panose="02070309020205020404" pitchFamily="49" charset="0"/>
              <a:buChar char="o"/>
            </a:pPr>
            <a:r>
              <a:rPr lang="es-MX" sz="2000" b="1" u="sng" dirty="0"/>
              <a:t>Agrícola</a:t>
            </a:r>
          </a:p>
          <a:p>
            <a:pPr marL="520700" lvl="0" indent="-342900" algn="l">
              <a:lnSpc>
                <a:spcPct val="90000"/>
              </a:lnSpc>
              <a:spcBef>
                <a:spcPts val="0"/>
              </a:spcBef>
              <a:spcAft>
                <a:spcPts val="0"/>
              </a:spcAft>
              <a:buClr>
                <a:schemeClr val="dk1"/>
              </a:buClr>
              <a:buSzPts val="2800"/>
              <a:buFont typeface="Courier New" panose="02070309020205020404" pitchFamily="49" charset="0"/>
              <a:buChar char="o"/>
            </a:pPr>
            <a:r>
              <a:rPr lang="es-MX" sz="2000" b="1" u="sng" dirty="0">
                <a:solidFill>
                  <a:srgbClr val="FF0000"/>
                </a:solidFill>
              </a:rPr>
              <a:t>Crédito</a:t>
            </a:r>
          </a:p>
          <a:p>
            <a:pPr marL="228600" indent="-50800">
              <a:spcBef>
                <a:spcPts val="0"/>
              </a:spcBef>
              <a:buNone/>
            </a:pPr>
            <a:endParaRPr lang="es-ES" sz="2000" dirty="0"/>
          </a:p>
        </p:txBody>
      </p:sp>
      <p:sp>
        <p:nvSpPr>
          <p:cNvPr id="177" name="Google Shape;177;p5"/>
          <p:cNvSpPr txBox="1">
            <a:spLocks noGrp="1"/>
          </p:cNvSpPr>
          <p:nvPr>
            <p:ph type="body" idx="2"/>
          </p:nvPr>
        </p:nvSpPr>
        <p:spPr>
          <a:xfrm>
            <a:off x="4758115" y="1916730"/>
            <a:ext cx="6455911" cy="2701153"/>
          </a:xfrm>
          <a:prstGeom prst="rect">
            <a:avLst/>
          </a:prstGeom>
          <a:noFill/>
          <a:ln>
            <a:noFill/>
          </a:ln>
        </p:spPr>
        <p:txBody>
          <a:bodyPr spcFirstLastPara="1" wrap="square" lIns="91425" tIns="45700" rIns="91425" bIns="45700" anchor="t" anchorCtr="0">
            <a:noAutofit/>
          </a:bodyPr>
          <a:lstStyle/>
          <a:p>
            <a:pPr marL="0" indent="0" algn="ctr">
              <a:buNone/>
            </a:pPr>
            <a:r>
              <a:rPr lang="es-ES" sz="2000" b="1" dirty="0"/>
              <a:t>Regla: Si Fecha de pago del siniestro &lt;&gt; vacío entonces monto pagado &gt; 0</a:t>
            </a:r>
            <a:endParaRPr lang="es-MX" sz="2000" b="1" dirty="0"/>
          </a:p>
          <a:p>
            <a:pPr marL="0" indent="0" algn="ctr">
              <a:buNone/>
            </a:pPr>
            <a:endParaRPr lang="es-ES" sz="2000" b="1" dirty="0"/>
          </a:p>
          <a:p>
            <a:pPr marL="0" indent="0">
              <a:buNone/>
            </a:pPr>
            <a:r>
              <a:rPr lang="es-MX" sz="2000" dirty="0"/>
              <a:t>Si se registra una fecha de pago del siniestro se </a:t>
            </a:r>
            <a:r>
              <a:rPr lang="es-MX" sz="2000" b="1" dirty="0"/>
              <a:t>deberá</a:t>
            </a:r>
            <a:r>
              <a:rPr lang="es-MX" sz="2000" dirty="0"/>
              <a:t> registrar el monto pagado del siniestro, es decir si se pagó el siniestro se deberá tener el monto pagado del mismo.</a:t>
            </a:r>
          </a:p>
          <a:p>
            <a:pPr marL="0" indent="0">
              <a:buNone/>
            </a:pPr>
            <a:endParaRPr lang="es-ES" sz="2000" b="1" dirty="0"/>
          </a:p>
          <a:p>
            <a:pPr marL="0" indent="0">
              <a:buNone/>
            </a:pPr>
            <a:endParaRPr lang="es-ES" sz="2000" b="1" dirty="0"/>
          </a:p>
          <a:p>
            <a:pPr marL="0" indent="0">
              <a:buNone/>
            </a:pPr>
            <a:endParaRPr lang="es-MX" sz="2000" dirty="0"/>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Fecha de pago del siniestro</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
        <p:nvSpPr>
          <p:cNvPr id="8" name="Marcador de contenido 2">
            <a:extLst>
              <a:ext uri="{FF2B5EF4-FFF2-40B4-BE49-F238E27FC236}">
                <a16:creationId xmlns:a16="http://schemas.microsoft.com/office/drawing/2014/main" id="{1E9392DE-B2CF-4E04-B489-CA132C702A36}"/>
              </a:ext>
            </a:extLst>
          </p:cNvPr>
          <p:cNvSpPr txBox="1">
            <a:spLocks/>
          </p:cNvSpPr>
          <p:nvPr/>
        </p:nvSpPr>
        <p:spPr>
          <a:xfrm>
            <a:off x="7384260" y="4814082"/>
            <a:ext cx="1203623" cy="693489"/>
          </a:xfrm>
          <a:prstGeom prst="rect">
            <a:avLst/>
          </a:prstGeom>
        </p:spPr>
        <p:txBody>
          <a:bodyPr vert="horz" lIns="91440" tIns="45720" rIns="91440" bIns="45720" rtlCol="0" anchor="ctr">
            <a:normAutofit lnSpcReduction="1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buNone/>
            </a:pPr>
            <a:r>
              <a:rPr lang="es-MX" sz="1600" dirty="0"/>
              <a:t>Fecha de pago del siniestro.</a:t>
            </a:r>
          </a:p>
        </p:txBody>
      </p:sp>
      <p:sp>
        <p:nvSpPr>
          <p:cNvPr id="9" name="Marcador de contenido 2">
            <a:extLst>
              <a:ext uri="{FF2B5EF4-FFF2-40B4-BE49-F238E27FC236}">
                <a16:creationId xmlns:a16="http://schemas.microsoft.com/office/drawing/2014/main" id="{BD8A5394-83FC-4726-BAE4-BC44E8FFC8C0}"/>
              </a:ext>
            </a:extLst>
          </p:cNvPr>
          <p:cNvSpPr txBox="1">
            <a:spLocks/>
          </p:cNvSpPr>
          <p:nvPr/>
        </p:nvSpPr>
        <p:spPr>
          <a:xfrm>
            <a:off x="6958948" y="4310232"/>
            <a:ext cx="907751" cy="414130"/>
          </a:xfrm>
          <a:prstGeom prst="rect">
            <a:avLst/>
          </a:prstGeom>
        </p:spPr>
        <p:txBody>
          <a:bodyPr vert="horz" lIns="91440" tIns="45720" rIns="91440" bIns="45720" rtlCol="0" anchor="ctr">
            <a:normAutofit fontScale="925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buNone/>
            </a:pPr>
            <a:r>
              <a:rPr lang="es-MX" sz="1600" dirty="0"/>
              <a:t>Registro</a:t>
            </a:r>
          </a:p>
        </p:txBody>
      </p:sp>
      <p:sp>
        <p:nvSpPr>
          <p:cNvPr id="10" name="Marcador de contenido 2">
            <a:extLst>
              <a:ext uri="{FF2B5EF4-FFF2-40B4-BE49-F238E27FC236}">
                <a16:creationId xmlns:a16="http://schemas.microsoft.com/office/drawing/2014/main" id="{A1BB71F5-8FDC-435F-BED5-3A0B7B06C539}"/>
              </a:ext>
            </a:extLst>
          </p:cNvPr>
          <p:cNvSpPr txBox="1">
            <a:spLocks/>
          </p:cNvSpPr>
          <p:nvPr/>
        </p:nvSpPr>
        <p:spPr>
          <a:xfrm>
            <a:off x="6198924" y="4892581"/>
            <a:ext cx="567825" cy="414130"/>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buNone/>
            </a:pPr>
            <a:r>
              <a:rPr lang="es-MX" sz="1600" dirty="0"/>
              <a:t>Si</a:t>
            </a:r>
          </a:p>
        </p:txBody>
      </p:sp>
      <p:sp>
        <p:nvSpPr>
          <p:cNvPr id="13" name="Marcador de contenido 2">
            <a:extLst>
              <a:ext uri="{FF2B5EF4-FFF2-40B4-BE49-F238E27FC236}">
                <a16:creationId xmlns:a16="http://schemas.microsoft.com/office/drawing/2014/main" id="{64ECFE21-E06B-4F14-9B7D-D69DAC219A51}"/>
              </a:ext>
            </a:extLst>
          </p:cNvPr>
          <p:cNvSpPr txBox="1">
            <a:spLocks/>
          </p:cNvSpPr>
          <p:nvPr/>
        </p:nvSpPr>
        <p:spPr>
          <a:xfrm>
            <a:off x="9049283" y="4953761"/>
            <a:ext cx="726031" cy="352950"/>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buNone/>
            </a:pPr>
            <a:r>
              <a:rPr lang="es-MX" sz="1600" dirty="0"/>
              <a:t>No</a:t>
            </a:r>
          </a:p>
        </p:txBody>
      </p:sp>
      <p:sp>
        <p:nvSpPr>
          <p:cNvPr id="14" name="Marcador de contenido 2">
            <a:extLst>
              <a:ext uri="{FF2B5EF4-FFF2-40B4-BE49-F238E27FC236}">
                <a16:creationId xmlns:a16="http://schemas.microsoft.com/office/drawing/2014/main" id="{D031D73C-95EA-4937-A31E-3CDF91B9CD7D}"/>
              </a:ext>
            </a:extLst>
          </p:cNvPr>
          <p:cNvSpPr txBox="1">
            <a:spLocks/>
          </p:cNvSpPr>
          <p:nvPr/>
        </p:nvSpPr>
        <p:spPr>
          <a:xfrm>
            <a:off x="5933742" y="6005236"/>
            <a:ext cx="1098187" cy="568429"/>
          </a:xfrm>
          <a:prstGeom prst="rect">
            <a:avLst/>
          </a:prstGeom>
          <a:ln>
            <a:solidFill>
              <a:schemeClr val="bg1">
                <a:lumMod val="65000"/>
              </a:schemeClr>
            </a:solidFill>
          </a:ln>
        </p:spPr>
        <p:txBody>
          <a:bodyPr vert="horz" lIns="91440" tIns="45720" rIns="91440" bIns="45720" rtlCol="0" anchor="ctr">
            <a:normAutofit fontScale="85000" lnSpcReduction="1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buNone/>
            </a:pPr>
            <a:r>
              <a:rPr lang="es-MX" sz="1600" dirty="0"/>
              <a:t>Monto pagado = $</a:t>
            </a:r>
          </a:p>
        </p:txBody>
      </p:sp>
      <p:sp>
        <p:nvSpPr>
          <p:cNvPr id="15" name="Marcador de contenido 2">
            <a:extLst>
              <a:ext uri="{FF2B5EF4-FFF2-40B4-BE49-F238E27FC236}">
                <a16:creationId xmlns:a16="http://schemas.microsoft.com/office/drawing/2014/main" id="{591CDE0A-090E-493B-9A61-601181CDAABB}"/>
              </a:ext>
            </a:extLst>
          </p:cNvPr>
          <p:cNvSpPr txBox="1">
            <a:spLocks/>
          </p:cNvSpPr>
          <p:nvPr/>
        </p:nvSpPr>
        <p:spPr>
          <a:xfrm>
            <a:off x="8741594" y="5969212"/>
            <a:ext cx="1353161" cy="640476"/>
          </a:xfrm>
          <a:prstGeom prst="rect">
            <a:avLst/>
          </a:prstGeom>
          <a:ln>
            <a:solidFill>
              <a:schemeClr val="bg1">
                <a:lumMod val="65000"/>
              </a:schemeClr>
            </a:solidFill>
          </a:ln>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buNone/>
            </a:pPr>
            <a:r>
              <a:rPr lang="es-MX" sz="1600" dirty="0"/>
              <a:t>Monto pagado = 0</a:t>
            </a:r>
          </a:p>
        </p:txBody>
      </p:sp>
      <p:cxnSp>
        <p:nvCxnSpPr>
          <p:cNvPr id="16" name="Conector recto 15">
            <a:extLst>
              <a:ext uri="{FF2B5EF4-FFF2-40B4-BE49-F238E27FC236}">
                <a16:creationId xmlns:a16="http://schemas.microsoft.com/office/drawing/2014/main" id="{9E427750-87F0-4666-8A7C-91930C9198F3}"/>
              </a:ext>
            </a:extLst>
          </p:cNvPr>
          <p:cNvCxnSpPr/>
          <p:nvPr/>
        </p:nvCxnSpPr>
        <p:spPr>
          <a:xfrm flipV="1">
            <a:off x="7813504" y="4233637"/>
            <a:ext cx="0" cy="349859"/>
          </a:xfrm>
          <a:prstGeom prst="line">
            <a:avLst/>
          </a:prstGeom>
        </p:spPr>
        <p:style>
          <a:lnRef idx="1">
            <a:schemeClr val="accent1"/>
          </a:lnRef>
          <a:fillRef idx="0">
            <a:schemeClr val="accent1"/>
          </a:fillRef>
          <a:effectRef idx="0">
            <a:schemeClr val="accent1"/>
          </a:effectRef>
          <a:fontRef idx="minor">
            <a:schemeClr val="tx1"/>
          </a:fontRef>
        </p:style>
      </p:cxnSp>
      <p:sp>
        <p:nvSpPr>
          <p:cNvPr id="17" name="Rombo 16">
            <a:extLst>
              <a:ext uri="{FF2B5EF4-FFF2-40B4-BE49-F238E27FC236}">
                <a16:creationId xmlns:a16="http://schemas.microsoft.com/office/drawing/2014/main" id="{1AC9E889-975E-4DA9-97E3-448363135349}"/>
              </a:ext>
            </a:extLst>
          </p:cNvPr>
          <p:cNvSpPr/>
          <p:nvPr/>
        </p:nvSpPr>
        <p:spPr>
          <a:xfrm>
            <a:off x="6862454" y="4583496"/>
            <a:ext cx="1985129" cy="1093480"/>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8" name="Conector recto 17">
            <a:extLst>
              <a:ext uri="{FF2B5EF4-FFF2-40B4-BE49-F238E27FC236}">
                <a16:creationId xmlns:a16="http://schemas.microsoft.com/office/drawing/2014/main" id="{FD677159-2245-4EDB-8127-EF44CA1789BF}"/>
              </a:ext>
            </a:extLst>
          </p:cNvPr>
          <p:cNvCxnSpPr>
            <a:cxnSpLocks/>
            <a:stCxn id="17" idx="3"/>
            <a:endCxn id="13" idx="1"/>
          </p:cNvCxnSpPr>
          <p:nvPr/>
        </p:nvCxnSpPr>
        <p:spPr>
          <a:xfrm>
            <a:off x="8847583" y="5130236"/>
            <a:ext cx="2017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id="{79B6AF41-22FC-4AB3-A658-029BFE22E305}"/>
              </a:ext>
            </a:extLst>
          </p:cNvPr>
          <p:cNvCxnSpPr>
            <a:cxnSpLocks/>
            <a:endCxn id="17" idx="1"/>
          </p:cNvCxnSpPr>
          <p:nvPr/>
        </p:nvCxnSpPr>
        <p:spPr>
          <a:xfrm>
            <a:off x="6617027" y="5130236"/>
            <a:ext cx="2454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5C48F58E-C756-467C-98A0-A04A43C2C535}"/>
              </a:ext>
            </a:extLst>
          </p:cNvPr>
          <p:cNvCxnSpPr>
            <a:cxnSpLocks/>
            <a:stCxn id="10" idx="2"/>
            <a:endCxn id="14" idx="0"/>
          </p:cNvCxnSpPr>
          <p:nvPr/>
        </p:nvCxnSpPr>
        <p:spPr>
          <a:xfrm flipH="1">
            <a:off x="6482836" y="5306711"/>
            <a:ext cx="1" cy="6985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EE9606E7-CCDE-48D0-BAE5-EFC0BBD5F9D0}"/>
              </a:ext>
            </a:extLst>
          </p:cNvPr>
          <p:cNvCxnSpPr>
            <a:cxnSpLocks/>
            <a:stCxn id="13" idx="2"/>
            <a:endCxn id="15" idx="0"/>
          </p:cNvCxnSpPr>
          <p:nvPr/>
        </p:nvCxnSpPr>
        <p:spPr>
          <a:xfrm>
            <a:off x="9412299" y="5306711"/>
            <a:ext cx="5876" cy="66250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333889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b="1" u="sng" dirty="0"/>
              <a:t>Incendio</a:t>
            </a:r>
          </a:p>
          <a:p>
            <a:pPr marL="520700" indent="-342900">
              <a:spcBef>
                <a:spcPts val="0"/>
              </a:spcBef>
              <a:buFont typeface="Courier New" panose="02070309020205020404" pitchFamily="49" charset="0"/>
              <a:buChar char="o"/>
            </a:pPr>
            <a:r>
              <a:rPr lang="es-MX" sz="2000" b="1" u="sng" dirty="0"/>
              <a:t>Terremoto</a:t>
            </a:r>
          </a:p>
          <a:p>
            <a:pPr marL="520700" indent="-342900">
              <a:spcBef>
                <a:spcPts val="0"/>
              </a:spcBef>
              <a:buFont typeface="Courier New" panose="02070309020205020404" pitchFamily="49" charset="0"/>
              <a:buChar char="o"/>
            </a:pPr>
            <a:r>
              <a:rPr lang="es-MX" sz="2000" b="1" u="sng" dirty="0"/>
              <a:t>CM</a:t>
            </a:r>
          </a:p>
          <a:p>
            <a:pPr marL="520700" indent="-342900">
              <a:spcBef>
                <a:spcPts val="0"/>
              </a:spcBef>
              <a:buFont typeface="Courier New" panose="02070309020205020404" pitchFamily="49" charset="0"/>
              <a:buChar char="o"/>
            </a:pPr>
            <a:r>
              <a:rPr lang="es-MX" sz="2000" b="1" u="sng" dirty="0"/>
              <a:t>CEER</a:t>
            </a:r>
          </a:p>
          <a:p>
            <a:pPr marL="520700" indent="-342900">
              <a:spcBef>
                <a:spcPts val="0"/>
              </a:spcBef>
              <a:buFont typeface="Courier New" panose="02070309020205020404" pitchFamily="49" charset="0"/>
              <a:buChar char="o"/>
            </a:pPr>
            <a:r>
              <a:rPr lang="es-MX" sz="2000" b="1" u="sng" dirty="0"/>
              <a:t>Misceláneos</a:t>
            </a:r>
          </a:p>
          <a:p>
            <a:pPr marL="520700" indent="-342900">
              <a:spcBef>
                <a:spcPts val="0"/>
              </a:spcBef>
              <a:buFont typeface="Courier New" panose="02070309020205020404" pitchFamily="49" charset="0"/>
              <a:buChar char="o"/>
            </a:pPr>
            <a:r>
              <a:rPr lang="es-MX" sz="2000" b="1" u="sng" dirty="0"/>
              <a:t>RC</a:t>
            </a:r>
          </a:p>
          <a:p>
            <a:pPr marL="520700" indent="-342900">
              <a:spcBef>
                <a:spcPts val="0"/>
              </a:spcBef>
              <a:buFont typeface="Courier New" panose="02070309020205020404" pitchFamily="49" charset="0"/>
              <a:buChar char="o"/>
            </a:pPr>
            <a:r>
              <a:rPr lang="es-MX" sz="2000" b="1" u="sng" dirty="0"/>
              <a:t>Mercancía</a:t>
            </a:r>
          </a:p>
          <a:p>
            <a:pPr marL="520700" indent="-342900">
              <a:spcBef>
                <a:spcPts val="0"/>
              </a:spcBef>
              <a:buFont typeface="Courier New" panose="02070309020205020404" pitchFamily="49" charset="0"/>
              <a:buChar char="o"/>
            </a:pPr>
            <a:r>
              <a:rPr lang="es-MX" sz="2000" b="1" u="sng" dirty="0"/>
              <a:t>Barcos</a:t>
            </a:r>
          </a:p>
          <a:p>
            <a:pPr marL="520700" indent="-342900">
              <a:spcBef>
                <a:spcPts val="0"/>
              </a:spcBef>
              <a:buFont typeface="Courier New" panose="02070309020205020404" pitchFamily="49" charset="0"/>
              <a:buChar char="o"/>
            </a:pPr>
            <a:r>
              <a:rPr lang="es-MX" sz="2000" b="1" u="sng" dirty="0"/>
              <a:t>Aviones</a:t>
            </a:r>
          </a:p>
          <a:p>
            <a:pPr marL="520700" indent="-342900">
              <a:spcBef>
                <a:spcPts val="0"/>
              </a:spcBef>
              <a:buFont typeface="Courier New" panose="02070309020205020404" pitchFamily="49" charset="0"/>
              <a:buChar char="o"/>
            </a:pPr>
            <a:r>
              <a:rPr lang="es-MX" sz="2000" b="1" u="sng" dirty="0"/>
              <a:t>Hidro</a:t>
            </a:r>
          </a:p>
          <a:p>
            <a:pPr marL="520700" indent="-342900">
              <a:spcBef>
                <a:spcPts val="0"/>
              </a:spcBef>
              <a:buFont typeface="Courier New" panose="02070309020205020404" pitchFamily="49" charset="0"/>
              <a:buChar char="o"/>
            </a:pPr>
            <a:r>
              <a:rPr lang="es-MX" sz="2000" b="1" u="sng" dirty="0"/>
              <a:t>Agrícola</a:t>
            </a:r>
          </a:p>
          <a:p>
            <a:pPr marL="520700" lvl="0" indent="-342900" algn="l">
              <a:lnSpc>
                <a:spcPct val="90000"/>
              </a:lnSpc>
              <a:spcBef>
                <a:spcPts val="0"/>
              </a:spcBef>
              <a:spcAft>
                <a:spcPts val="0"/>
              </a:spcAft>
              <a:buClr>
                <a:schemeClr val="dk1"/>
              </a:buClr>
              <a:buSzPts val="2800"/>
              <a:buFont typeface="Courier New" panose="02070309020205020404" pitchFamily="49" charset="0"/>
              <a:buChar char="o"/>
            </a:pPr>
            <a:r>
              <a:rPr lang="es-MX" sz="2000" b="1" u="sng" dirty="0">
                <a:solidFill>
                  <a:srgbClr val="FF0000"/>
                </a:solidFill>
              </a:rPr>
              <a:t>Crédito</a:t>
            </a:r>
          </a:p>
          <a:p>
            <a:pPr marL="228600" indent="-50800">
              <a:spcBef>
                <a:spcPts val="0"/>
              </a:spcBef>
              <a:buNone/>
            </a:pPr>
            <a:endParaRPr lang="es-ES" sz="2000" dirty="0"/>
          </a:p>
        </p:txBody>
      </p:sp>
      <p:sp>
        <p:nvSpPr>
          <p:cNvPr id="177" name="Google Shape;177;p5"/>
          <p:cNvSpPr txBox="1">
            <a:spLocks noGrp="1"/>
          </p:cNvSpPr>
          <p:nvPr>
            <p:ph type="body" idx="2"/>
          </p:nvPr>
        </p:nvSpPr>
        <p:spPr>
          <a:xfrm>
            <a:off x="4850478" y="1981206"/>
            <a:ext cx="6455911" cy="3867801"/>
          </a:xfrm>
          <a:prstGeom prst="rect">
            <a:avLst/>
          </a:prstGeom>
          <a:noFill/>
          <a:ln>
            <a:noFill/>
          </a:ln>
        </p:spPr>
        <p:txBody>
          <a:bodyPr spcFirstLastPara="1" wrap="square" lIns="91425" tIns="45700" rIns="91425" bIns="45700" anchor="t" anchorCtr="0">
            <a:noAutofit/>
          </a:bodyPr>
          <a:lstStyle/>
          <a:p>
            <a:pPr marL="0" indent="0">
              <a:buNone/>
            </a:pPr>
            <a:endParaRPr lang="es-MX" sz="2000" dirty="0"/>
          </a:p>
          <a:p>
            <a:pPr marL="0" indent="0" algn="ctr">
              <a:buNone/>
            </a:pPr>
            <a:r>
              <a:rPr lang="es-ES" sz="2000" b="1" dirty="0"/>
              <a:t>Regla: Si monto pagado &gt; 0 entonces Fecha de pago del siniestro &lt;&gt; vacío</a:t>
            </a:r>
            <a:endParaRPr lang="es-MX" sz="2000" b="1" dirty="0"/>
          </a:p>
          <a:p>
            <a:pPr marL="0" indent="0">
              <a:buNone/>
            </a:pPr>
            <a:endParaRPr lang="es-ES" sz="2000" b="1" dirty="0"/>
          </a:p>
          <a:p>
            <a:pPr marL="0" indent="0">
              <a:buNone/>
            </a:pPr>
            <a:endParaRPr lang="es-ES" sz="2000" b="1" dirty="0"/>
          </a:p>
          <a:p>
            <a:pPr marL="0" indent="0">
              <a:buNone/>
            </a:pPr>
            <a:r>
              <a:rPr lang="es-MX" sz="2000" dirty="0"/>
              <a:t>Si se registra el monto pagado del siniestro se deberá registrar la fecha cuando se registro el pago del mismo (fecha de pago del siniestro).</a:t>
            </a:r>
          </a:p>
          <a:p>
            <a:pPr marL="0" indent="0">
              <a:buNone/>
            </a:pPr>
            <a:endParaRPr lang="es-MX" sz="2000" dirty="0"/>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Fecha de pago del siniestro</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145812777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b="1" u="sng" dirty="0"/>
              <a:t>Incendio</a:t>
            </a:r>
          </a:p>
          <a:p>
            <a:pPr marL="520700" indent="-342900">
              <a:spcBef>
                <a:spcPts val="0"/>
              </a:spcBef>
              <a:buFont typeface="Courier New" panose="02070309020205020404" pitchFamily="49" charset="0"/>
              <a:buChar char="o"/>
            </a:pPr>
            <a:r>
              <a:rPr lang="es-MX" sz="2000" b="1" u="sng" dirty="0"/>
              <a:t>Terremoto</a:t>
            </a:r>
          </a:p>
          <a:p>
            <a:pPr marL="520700" indent="-342900">
              <a:spcBef>
                <a:spcPts val="0"/>
              </a:spcBef>
              <a:buFont typeface="Courier New" panose="02070309020205020404" pitchFamily="49" charset="0"/>
              <a:buChar char="o"/>
            </a:pPr>
            <a:r>
              <a:rPr lang="es-MX" sz="2000" b="1" u="sng" dirty="0"/>
              <a:t>CM</a:t>
            </a:r>
          </a:p>
          <a:p>
            <a:pPr marL="520700" indent="-342900">
              <a:spcBef>
                <a:spcPts val="0"/>
              </a:spcBef>
              <a:buFont typeface="Courier New" panose="02070309020205020404" pitchFamily="49" charset="0"/>
              <a:buChar char="o"/>
            </a:pPr>
            <a:r>
              <a:rPr lang="es-MX" sz="2000" b="1" u="sng" dirty="0"/>
              <a:t>CEER</a:t>
            </a:r>
          </a:p>
          <a:p>
            <a:pPr marL="520700" indent="-342900">
              <a:spcBef>
                <a:spcPts val="0"/>
              </a:spcBef>
              <a:buFont typeface="Courier New" panose="02070309020205020404" pitchFamily="49" charset="0"/>
              <a:buChar char="o"/>
            </a:pPr>
            <a:r>
              <a:rPr lang="es-MX" sz="2000" b="1" u="sng" dirty="0"/>
              <a:t>Misceláneos</a:t>
            </a:r>
          </a:p>
          <a:p>
            <a:pPr marL="520700" indent="-342900">
              <a:spcBef>
                <a:spcPts val="0"/>
              </a:spcBef>
              <a:buFont typeface="Courier New" panose="02070309020205020404" pitchFamily="49" charset="0"/>
              <a:buChar char="o"/>
            </a:pPr>
            <a:r>
              <a:rPr lang="es-MX" sz="2000" b="1" u="sng" dirty="0"/>
              <a:t>RC</a:t>
            </a:r>
          </a:p>
          <a:p>
            <a:pPr marL="520700" indent="-342900">
              <a:spcBef>
                <a:spcPts val="0"/>
              </a:spcBef>
              <a:buFont typeface="Courier New" panose="02070309020205020404" pitchFamily="49" charset="0"/>
              <a:buChar char="o"/>
            </a:pPr>
            <a:r>
              <a:rPr lang="es-MX" sz="2000" b="1" u="sng" dirty="0"/>
              <a:t>Mercancía</a:t>
            </a:r>
          </a:p>
          <a:p>
            <a:pPr marL="520700" indent="-342900">
              <a:spcBef>
                <a:spcPts val="0"/>
              </a:spcBef>
              <a:buFont typeface="Courier New" panose="02070309020205020404" pitchFamily="49" charset="0"/>
              <a:buChar char="o"/>
            </a:pPr>
            <a:r>
              <a:rPr lang="es-MX" sz="2000" b="1" u="sng" dirty="0"/>
              <a:t>Barcos</a:t>
            </a:r>
          </a:p>
          <a:p>
            <a:pPr marL="520700" indent="-342900">
              <a:spcBef>
                <a:spcPts val="0"/>
              </a:spcBef>
              <a:buFont typeface="Courier New" panose="02070309020205020404" pitchFamily="49" charset="0"/>
              <a:buChar char="o"/>
            </a:pPr>
            <a:r>
              <a:rPr lang="es-MX" sz="2000" b="1" u="sng" dirty="0"/>
              <a:t>Aviones</a:t>
            </a:r>
          </a:p>
          <a:p>
            <a:pPr marL="520700" indent="-342900">
              <a:spcBef>
                <a:spcPts val="0"/>
              </a:spcBef>
              <a:buFont typeface="Courier New" panose="02070309020205020404" pitchFamily="49" charset="0"/>
              <a:buChar char="o"/>
            </a:pPr>
            <a:r>
              <a:rPr lang="es-MX" sz="2000" b="1" u="sng" dirty="0"/>
              <a:t>Hidro</a:t>
            </a:r>
          </a:p>
          <a:p>
            <a:pPr marL="520700" indent="-342900">
              <a:spcBef>
                <a:spcPts val="0"/>
              </a:spcBef>
              <a:buFont typeface="Courier New" panose="02070309020205020404" pitchFamily="49" charset="0"/>
              <a:buChar char="o"/>
            </a:pPr>
            <a:r>
              <a:rPr lang="es-MX" sz="2000" b="1" u="sng" dirty="0"/>
              <a:t>Agrícola</a:t>
            </a:r>
          </a:p>
          <a:p>
            <a:pPr marL="520700" lvl="0" indent="-342900" algn="l">
              <a:lnSpc>
                <a:spcPct val="90000"/>
              </a:lnSpc>
              <a:spcBef>
                <a:spcPts val="0"/>
              </a:spcBef>
              <a:spcAft>
                <a:spcPts val="0"/>
              </a:spcAft>
              <a:buClr>
                <a:schemeClr val="dk1"/>
              </a:buClr>
              <a:buSzPts val="2800"/>
              <a:buFont typeface="Courier New" panose="02070309020205020404" pitchFamily="49" charset="0"/>
              <a:buChar char="o"/>
            </a:pPr>
            <a:r>
              <a:rPr lang="es-MX" sz="2000" b="1" u="sng" dirty="0">
                <a:solidFill>
                  <a:srgbClr val="FF0000"/>
                </a:solidFill>
              </a:rPr>
              <a:t>Crédito</a:t>
            </a:r>
          </a:p>
          <a:p>
            <a:pPr marL="228600" indent="-50800">
              <a:spcBef>
                <a:spcPts val="0"/>
              </a:spcBef>
              <a:buNone/>
            </a:pPr>
            <a:endParaRPr lang="es-ES" sz="2000" dirty="0"/>
          </a:p>
        </p:txBody>
      </p:sp>
      <p:sp>
        <p:nvSpPr>
          <p:cNvPr id="177" name="Google Shape;177;p5"/>
          <p:cNvSpPr txBox="1">
            <a:spLocks noGrp="1"/>
          </p:cNvSpPr>
          <p:nvPr>
            <p:ph type="body" idx="2"/>
          </p:nvPr>
        </p:nvSpPr>
        <p:spPr>
          <a:xfrm>
            <a:off x="4850478" y="1981206"/>
            <a:ext cx="6455911" cy="3867801"/>
          </a:xfrm>
          <a:prstGeom prst="rect">
            <a:avLst/>
          </a:prstGeom>
          <a:noFill/>
          <a:ln>
            <a:noFill/>
          </a:ln>
        </p:spPr>
        <p:txBody>
          <a:bodyPr spcFirstLastPara="1" wrap="square" lIns="91425" tIns="45700" rIns="91425" bIns="45700" anchor="t" anchorCtr="0">
            <a:noAutofit/>
          </a:bodyPr>
          <a:lstStyle/>
          <a:p>
            <a:pPr marL="0" indent="0">
              <a:buNone/>
            </a:pPr>
            <a:endParaRPr lang="es-ES" sz="2000" dirty="0"/>
          </a:p>
          <a:p>
            <a:pPr marL="0" indent="0" algn="ctr">
              <a:buNone/>
            </a:pPr>
            <a:r>
              <a:rPr lang="es-MX" sz="2000" b="1" dirty="0"/>
              <a:t>Regla</a:t>
            </a:r>
            <a:r>
              <a:rPr lang="es-ES" sz="2000" b="1" dirty="0"/>
              <a:t>: Fecha de reporte del siniestro &lt;= Fecha de corte</a:t>
            </a:r>
          </a:p>
          <a:p>
            <a:pPr marL="0" indent="0">
              <a:buNone/>
            </a:pPr>
            <a:endParaRPr lang="es-ES" sz="2000" b="1" dirty="0"/>
          </a:p>
          <a:p>
            <a:pPr marL="0" indent="0">
              <a:buNone/>
            </a:pPr>
            <a:endParaRPr lang="es-ES" sz="2000" b="1" dirty="0"/>
          </a:p>
          <a:p>
            <a:pPr marL="0" indent="0">
              <a:buNone/>
            </a:pPr>
            <a:r>
              <a:rPr lang="es-ES" sz="2000" dirty="0"/>
              <a:t>La fecha de reporte del siniestro debe ser menor o igual la Fecha de corte</a:t>
            </a:r>
          </a:p>
          <a:p>
            <a:pPr marL="0" indent="0">
              <a:buNone/>
            </a:pPr>
            <a:endParaRPr lang="es-ES" sz="2000" b="1" dirty="0"/>
          </a:p>
          <a:p>
            <a:pPr marL="0" indent="0">
              <a:buNone/>
            </a:pPr>
            <a:endParaRPr lang="es-MX" sz="2000" dirty="0"/>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Fecha de reporte del siniestro</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294095930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dirty="0"/>
              <a:t>Incendio</a:t>
            </a:r>
          </a:p>
          <a:p>
            <a:pPr marL="520700" indent="-342900">
              <a:spcBef>
                <a:spcPts val="0"/>
              </a:spcBef>
              <a:buFont typeface="Courier New" panose="02070309020205020404" pitchFamily="49" charset="0"/>
              <a:buChar char="o"/>
            </a:pPr>
            <a:r>
              <a:rPr lang="es-MX" sz="2000" dirty="0"/>
              <a:t>Terremoto</a:t>
            </a:r>
          </a:p>
          <a:p>
            <a:pPr marL="520700" indent="-342900">
              <a:spcBef>
                <a:spcPts val="0"/>
              </a:spcBef>
              <a:buFont typeface="Courier New" panose="02070309020205020404" pitchFamily="49" charset="0"/>
              <a:buChar char="o"/>
            </a:pPr>
            <a:r>
              <a:rPr lang="es-MX" sz="2000" dirty="0"/>
              <a:t>CM</a:t>
            </a:r>
          </a:p>
          <a:p>
            <a:pPr marL="520700" indent="-342900">
              <a:spcBef>
                <a:spcPts val="0"/>
              </a:spcBef>
              <a:buFont typeface="Courier New" panose="02070309020205020404" pitchFamily="49" charset="0"/>
              <a:buChar char="o"/>
            </a:pPr>
            <a:r>
              <a:rPr lang="es-MX" sz="2000" dirty="0"/>
              <a:t>CEER</a:t>
            </a:r>
          </a:p>
          <a:p>
            <a:pPr marL="520700" indent="-342900">
              <a:spcBef>
                <a:spcPts val="0"/>
              </a:spcBef>
              <a:buFont typeface="Courier New" panose="02070309020205020404" pitchFamily="49" charset="0"/>
              <a:buChar char="o"/>
            </a:pPr>
            <a:r>
              <a:rPr lang="es-MX" sz="2000" dirty="0"/>
              <a:t>Misceláneos</a:t>
            </a:r>
          </a:p>
          <a:p>
            <a:pPr marL="520700" indent="-342900">
              <a:spcBef>
                <a:spcPts val="0"/>
              </a:spcBef>
              <a:buFont typeface="Courier New" panose="02070309020205020404" pitchFamily="49" charset="0"/>
              <a:buChar char="o"/>
            </a:pPr>
            <a:r>
              <a:rPr lang="es-MX" sz="2000" dirty="0"/>
              <a:t>RC</a:t>
            </a:r>
          </a:p>
          <a:p>
            <a:pPr marL="520700" indent="-342900">
              <a:spcBef>
                <a:spcPts val="0"/>
              </a:spcBef>
              <a:buFont typeface="Courier New" panose="02070309020205020404" pitchFamily="49" charset="0"/>
              <a:buChar char="o"/>
            </a:pPr>
            <a:r>
              <a:rPr lang="es-MX" sz="2000" b="1" u="sng" dirty="0"/>
              <a:t>Mercancía</a:t>
            </a:r>
          </a:p>
          <a:p>
            <a:pPr marL="520700" indent="-342900">
              <a:spcBef>
                <a:spcPts val="0"/>
              </a:spcBef>
              <a:buFont typeface="Courier New" panose="02070309020205020404" pitchFamily="49" charset="0"/>
              <a:buChar char="o"/>
            </a:pPr>
            <a:r>
              <a:rPr lang="es-MX" sz="2000" dirty="0"/>
              <a:t>Barcos</a:t>
            </a:r>
          </a:p>
          <a:p>
            <a:pPr marL="520700" indent="-342900">
              <a:spcBef>
                <a:spcPts val="0"/>
              </a:spcBef>
              <a:buFont typeface="Courier New" panose="02070309020205020404" pitchFamily="49" charset="0"/>
              <a:buChar char="o"/>
            </a:pPr>
            <a:r>
              <a:rPr lang="es-MX" sz="2000" dirty="0"/>
              <a:t>Aviones</a:t>
            </a:r>
          </a:p>
          <a:p>
            <a:pPr marL="520700" indent="-342900">
              <a:spcBef>
                <a:spcPts val="0"/>
              </a:spcBef>
              <a:buFont typeface="Courier New" panose="02070309020205020404" pitchFamily="49" charset="0"/>
              <a:buChar char="o"/>
            </a:pPr>
            <a:r>
              <a:rPr lang="es-MX" sz="2000" dirty="0"/>
              <a:t>Hidro</a:t>
            </a:r>
          </a:p>
          <a:p>
            <a:pPr marL="520700" indent="-342900">
              <a:spcBef>
                <a:spcPts val="0"/>
              </a:spcBef>
              <a:buFont typeface="Courier New" panose="02070309020205020404" pitchFamily="49" charset="0"/>
              <a:buChar char="o"/>
            </a:pPr>
            <a:r>
              <a:rPr lang="es-MX" sz="2000" dirty="0"/>
              <a:t>Agrícola</a:t>
            </a:r>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850478" y="1981206"/>
            <a:ext cx="6455911" cy="3867801"/>
          </a:xfrm>
          <a:prstGeom prst="rect">
            <a:avLst/>
          </a:prstGeom>
          <a:noFill/>
          <a:ln>
            <a:noFill/>
          </a:ln>
        </p:spPr>
        <p:txBody>
          <a:bodyPr spcFirstLastPara="1" wrap="square" lIns="91425" tIns="45700" rIns="91425" bIns="45700" anchor="t" anchorCtr="0">
            <a:noAutofit/>
          </a:bodyPr>
          <a:lstStyle/>
          <a:p>
            <a:pPr marL="0" indent="0">
              <a:buNone/>
            </a:pPr>
            <a:endParaRPr lang="es-ES" sz="2000" dirty="0"/>
          </a:p>
          <a:p>
            <a:pPr marL="0" indent="0" algn="ctr">
              <a:buNone/>
            </a:pPr>
            <a:r>
              <a:rPr lang="es-MX" sz="2000" b="1" dirty="0"/>
              <a:t>Regla</a:t>
            </a:r>
            <a:r>
              <a:rPr lang="es-ES" sz="2000" b="1" dirty="0"/>
              <a:t>: Hora &gt; 0 y Hora &lt;= 24</a:t>
            </a:r>
          </a:p>
          <a:p>
            <a:pPr marL="0" indent="0">
              <a:buNone/>
            </a:pPr>
            <a:endParaRPr lang="es-ES" sz="2000" b="1" dirty="0"/>
          </a:p>
          <a:p>
            <a:pPr marL="0" indent="0">
              <a:buNone/>
            </a:pPr>
            <a:endParaRPr lang="es-ES" sz="2000" b="1" dirty="0"/>
          </a:p>
          <a:p>
            <a:pPr marL="0" indent="0">
              <a:buNone/>
            </a:pPr>
            <a:endParaRPr lang="es-ES" sz="2000" b="1" dirty="0"/>
          </a:p>
          <a:p>
            <a:pPr marL="0" indent="0">
              <a:buNone/>
            </a:pPr>
            <a:r>
              <a:rPr lang="es-ES" sz="2000" dirty="0"/>
              <a:t>La hora deberá ser mayor a 0 y menor a 24, el día tiene 24 horas por este motivo el rango de la </a:t>
            </a:r>
            <a:r>
              <a:rPr lang="es-ES" sz="2000"/>
              <a:t>hora deberá ser de 1 a 24.</a:t>
            </a:r>
          </a:p>
          <a:p>
            <a:pPr marL="0" indent="0">
              <a:buNone/>
            </a:pPr>
            <a:endParaRPr lang="es-ES" sz="2000" b="1" dirty="0"/>
          </a:p>
          <a:p>
            <a:pPr marL="0" indent="0">
              <a:buNone/>
            </a:pPr>
            <a:endParaRPr lang="es-MX" sz="2000" dirty="0"/>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Hora local del siniestro</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13733262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b="1" u="sng" dirty="0"/>
              <a:t>Incendio</a:t>
            </a:r>
          </a:p>
          <a:p>
            <a:pPr marL="520700" indent="-342900">
              <a:spcBef>
                <a:spcPts val="0"/>
              </a:spcBef>
              <a:buFont typeface="Courier New" panose="02070309020205020404" pitchFamily="49" charset="0"/>
              <a:buChar char="o"/>
            </a:pPr>
            <a:r>
              <a:rPr lang="es-MX" sz="2000" b="1" u="sng" dirty="0"/>
              <a:t>Terremoto</a:t>
            </a:r>
          </a:p>
          <a:p>
            <a:pPr marL="520700" indent="-342900">
              <a:spcBef>
                <a:spcPts val="0"/>
              </a:spcBef>
              <a:buFont typeface="Courier New" panose="02070309020205020404" pitchFamily="49" charset="0"/>
              <a:buChar char="o"/>
            </a:pPr>
            <a:r>
              <a:rPr lang="es-MX" sz="2000" b="1" u="sng" dirty="0"/>
              <a:t>CM</a:t>
            </a:r>
          </a:p>
          <a:p>
            <a:pPr marL="520700" indent="-342900">
              <a:spcBef>
                <a:spcPts val="0"/>
              </a:spcBef>
              <a:buFont typeface="Courier New" panose="02070309020205020404" pitchFamily="49" charset="0"/>
              <a:buChar char="o"/>
            </a:pPr>
            <a:r>
              <a:rPr lang="es-MX" sz="2000" b="1" u="sng" dirty="0"/>
              <a:t>CEER</a:t>
            </a:r>
          </a:p>
          <a:p>
            <a:pPr marL="520700" indent="-342900">
              <a:spcBef>
                <a:spcPts val="0"/>
              </a:spcBef>
              <a:buFont typeface="Courier New" panose="02070309020205020404" pitchFamily="49" charset="0"/>
              <a:buChar char="o"/>
            </a:pPr>
            <a:r>
              <a:rPr lang="es-MX" sz="2000" b="1" u="sng" dirty="0"/>
              <a:t>Misceláneos</a:t>
            </a:r>
          </a:p>
          <a:p>
            <a:pPr marL="520700" indent="-342900">
              <a:spcBef>
                <a:spcPts val="0"/>
              </a:spcBef>
              <a:buFont typeface="Courier New" panose="02070309020205020404" pitchFamily="49" charset="0"/>
              <a:buChar char="o"/>
            </a:pPr>
            <a:r>
              <a:rPr lang="es-MX" sz="2000" b="1" u="sng" dirty="0"/>
              <a:t>RC</a:t>
            </a:r>
          </a:p>
          <a:p>
            <a:pPr marL="520700" indent="-342900">
              <a:spcBef>
                <a:spcPts val="0"/>
              </a:spcBef>
              <a:buFont typeface="Courier New" panose="02070309020205020404" pitchFamily="49" charset="0"/>
              <a:buChar char="o"/>
            </a:pPr>
            <a:r>
              <a:rPr lang="es-MX" sz="2000" b="1" u="sng" dirty="0"/>
              <a:t>Mercancía</a:t>
            </a:r>
          </a:p>
          <a:p>
            <a:pPr marL="520700" indent="-342900">
              <a:spcBef>
                <a:spcPts val="0"/>
              </a:spcBef>
              <a:buFont typeface="Courier New" panose="02070309020205020404" pitchFamily="49" charset="0"/>
              <a:buChar char="o"/>
            </a:pPr>
            <a:r>
              <a:rPr lang="es-MX" sz="2000" b="1" u="sng" dirty="0"/>
              <a:t>Barcos</a:t>
            </a:r>
          </a:p>
          <a:p>
            <a:pPr marL="520700" indent="-342900">
              <a:spcBef>
                <a:spcPts val="0"/>
              </a:spcBef>
              <a:buFont typeface="Courier New" panose="02070309020205020404" pitchFamily="49" charset="0"/>
              <a:buChar char="o"/>
            </a:pPr>
            <a:r>
              <a:rPr lang="es-MX" sz="2000" dirty="0"/>
              <a:t>Aviones</a:t>
            </a:r>
          </a:p>
          <a:p>
            <a:pPr marL="520700" indent="-342900">
              <a:spcBef>
                <a:spcPts val="0"/>
              </a:spcBef>
              <a:buFont typeface="Courier New" panose="02070309020205020404" pitchFamily="49" charset="0"/>
              <a:buChar char="o"/>
            </a:pPr>
            <a:r>
              <a:rPr lang="es-MX" sz="2000" b="1" u="sng" dirty="0"/>
              <a:t>Hidro</a:t>
            </a:r>
          </a:p>
          <a:p>
            <a:pPr marL="520700" indent="-342900">
              <a:spcBef>
                <a:spcPts val="0"/>
              </a:spcBef>
              <a:buFont typeface="Courier New" panose="02070309020205020404" pitchFamily="49" charset="0"/>
              <a:buChar char="o"/>
            </a:pPr>
            <a:r>
              <a:rPr lang="es-MX" sz="2000" dirty="0"/>
              <a:t>Agrícola</a:t>
            </a:r>
          </a:p>
          <a:p>
            <a:pPr marL="520700" lvl="0" indent="-342900" algn="l">
              <a:lnSpc>
                <a:spcPct val="90000"/>
              </a:lnSpc>
              <a:spcBef>
                <a:spcPts val="0"/>
              </a:spcBef>
              <a:spcAft>
                <a:spcPts val="0"/>
              </a:spcAft>
              <a:buClr>
                <a:schemeClr val="dk1"/>
              </a:buClr>
              <a:buSzPts val="2800"/>
              <a:buFont typeface="Courier New" panose="02070309020205020404" pitchFamily="49" charset="0"/>
              <a:buChar char="o"/>
            </a:pPr>
            <a:r>
              <a:rPr lang="es-MX" sz="2000" b="1" dirty="0">
                <a:solidFill>
                  <a:srgbClr val="FF0000"/>
                </a:solidFill>
              </a:rPr>
              <a:t>Crédito</a:t>
            </a:r>
          </a:p>
          <a:p>
            <a:pPr marL="228600" indent="-50800">
              <a:spcBef>
                <a:spcPts val="0"/>
              </a:spcBef>
              <a:buNone/>
            </a:pPr>
            <a:endParaRPr lang="es-ES" sz="2000" dirty="0"/>
          </a:p>
        </p:txBody>
      </p:sp>
      <p:sp>
        <p:nvSpPr>
          <p:cNvPr id="177" name="Google Shape;177;p5"/>
          <p:cNvSpPr txBox="1">
            <a:spLocks noGrp="1"/>
          </p:cNvSpPr>
          <p:nvPr>
            <p:ph type="body" idx="2"/>
          </p:nvPr>
        </p:nvSpPr>
        <p:spPr>
          <a:xfrm>
            <a:off x="4850478" y="1981206"/>
            <a:ext cx="6455911" cy="3867801"/>
          </a:xfrm>
          <a:prstGeom prst="rect">
            <a:avLst/>
          </a:prstGeom>
          <a:noFill/>
          <a:ln>
            <a:noFill/>
          </a:ln>
        </p:spPr>
        <p:txBody>
          <a:bodyPr spcFirstLastPara="1" wrap="square" lIns="91425" tIns="45700" rIns="91425" bIns="45700" anchor="t" anchorCtr="0">
            <a:noAutofit/>
          </a:bodyPr>
          <a:lstStyle/>
          <a:p>
            <a:pPr marL="0" indent="0">
              <a:buNone/>
            </a:pPr>
            <a:endParaRPr lang="es-MX" sz="2000" dirty="0"/>
          </a:p>
          <a:p>
            <a:pPr marL="0" indent="0">
              <a:buNone/>
            </a:pPr>
            <a:r>
              <a:rPr lang="es-MX" sz="2000" dirty="0"/>
              <a:t>Monto de coaseguro es mayor o igual a 0</a:t>
            </a:r>
          </a:p>
          <a:p>
            <a:pPr marL="0" indent="0">
              <a:buNone/>
            </a:pPr>
            <a:endParaRPr lang="es-MX" sz="2000" dirty="0"/>
          </a:p>
          <a:p>
            <a:pPr marL="0" indent="0" algn="ctr">
              <a:buNone/>
            </a:pPr>
            <a:r>
              <a:rPr lang="es-ES" sz="2000" b="1" dirty="0"/>
              <a:t>Regla: Monto de coaseguro &gt;= 0</a:t>
            </a:r>
          </a:p>
          <a:p>
            <a:pPr marL="0" indent="0">
              <a:buNone/>
            </a:pPr>
            <a:endParaRPr lang="es-ES" sz="2000" b="1" dirty="0"/>
          </a:p>
          <a:p>
            <a:pPr marL="0" indent="0">
              <a:buNone/>
            </a:pPr>
            <a:endParaRPr lang="es-MX" sz="2000" dirty="0"/>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Monto de coaseguro</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2871515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b="1" u="sng" dirty="0"/>
              <a:t>Incendio</a:t>
            </a:r>
          </a:p>
          <a:p>
            <a:pPr marL="520700" indent="-342900">
              <a:spcBef>
                <a:spcPts val="0"/>
              </a:spcBef>
              <a:buFont typeface="Courier New" panose="02070309020205020404" pitchFamily="49" charset="0"/>
              <a:buChar char="o"/>
            </a:pPr>
            <a:r>
              <a:rPr lang="es-MX" sz="2000" b="1" u="sng" dirty="0"/>
              <a:t>Terremoto</a:t>
            </a:r>
          </a:p>
          <a:p>
            <a:pPr marL="520700" indent="-342900">
              <a:spcBef>
                <a:spcPts val="0"/>
              </a:spcBef>
              <a:buFont typeface="Courier New" panose="02070309020205020404" pitchFamily="49" charset="0"/>
              <a:buChar char="o"/>
            </a:pPr>
            <a:r>
              <a:rPr lang="es-MX" sz="2000" b="1" u="sng" dirty="0"/>
              <a:t>CM</a:t>
            </a:r>
          </a:p>
          <a:p>
            <a:pPr marL="520700" indent="-342900">
              <a:spcBef>
                <a:spcPts val="0"/>
              </a:spcBef>
              <a:buFont typeface="Courier New" panose="02070309020205020404" pitchFamily="49" charset="0"/>
              <a:buChar char="o"/>
            </a:pPr>
            <a:r>
              <a:rPr lang="es-MX" sz="2000" b="1" u="sng" dirty="0"/>
              <a:t>CEER</a:t>
            </a:r>
          </a:p>
          <a:p>
            <a:pPr marL="520700" indent="-342900">
              <a:spcBef>
                <a:spcPts val="0"/>
              </a:spcBef>
              <a:buFont typeface="Courier New" panose="02070309020205020404" pitchFamily="49" charset="0"/>
              <a:buChar char="o"/>
            </a:pPr>
            <a:r>
              <a:rPr lang="es-MX" sz="2000" b="1" u="sng" dirty="0"/>
              <a:t>Misceláneos</a:t>
            </a:r>
          </a:p>
          <a:p>
            <a:pPr marL="520700" indent="-342900">
              <a:spcBef>
                <a:spcPts val="0"/>
              </a:spcBef>
              <a:buFont typeface="Courier New" panose="02070309020205020404" pitchFamily="49" charset="0"/>
              <a:buChar char="o"/>
            </a:pPr>
            <a:r>
              <a:rPr lang="es-MX" sz="2000" b="1" u="sng" dirty="0"/>
              <a:t>RC</a:t>
            </a:r>
          </a:p>
          <a:p>
            <a:pPr marL="520700" indent="-342900">
              <a:spcBef>
                <a:spcPts val="0"/>
              </a:spcBef>
              <a:buFont typeface="Courier New" panose="02070309020205020404" pitchFamily="49" charset="0"/>
              <a:buChar char="o"/>
            </a:pPr>
            <a:r>
              <a:rPr lang="es-MX" sz="2000" b="1" u="sng" dirty="0"/>
              <a:t>Mercancía</a:t>
            </a:r>
          </a:p>
          <a:p>
            <a:pPr marL="520700" indent="-342900">
              <a:spcBef>
                <a:spcPts val="0"/>
              </a:spcBef>
              <a:buFont typeface="Courier New" panose="02070309020205020404" pitchFamily="49" charset="0"/>
              <a:buChar char="o"/>
            </a:pPr>
            <a:r>
              <a:rPr lang="es-MX" sz="2000" b="1" u="sng" dirty="0"/>
              <a:t>Barcos</a:t>
            </a:r>
          </a:p>
          <a:p>
            <a:pPr marL="520700" indent="-342900">
              <a:spcBef>
                <a:spcPts val="0"/>
              </a:spcBef>
              <a:buFont typeface="Courier New" panose="02070309020205020404" pitchFamily="49" charset="0"/>
              <a:buChar char="o"/>
            </a:pPr>
            <a:r>
              <a:rPr lang="es-MX" sz="2000" b="1" u="sng" dirty="0"/>
              <a:t>Aviones</a:t>
            </a:r>
          </a:p>
          <a:p>
            <a:pPr marL="520700" indent="-342900">
              <a:spcBef>
                <a:spcPts val="0"/>
              </a:spcBef>
              <a:buFont typeface="Courier New" panose="02070309020205020404" pitchFamily="49" charset="0"/>
              <a:buChar char="o"/>
            </a:pPr>
            <a:r>
              <a:rPr lang="es-MX" sz="2000" b="1" u="sng" dirty="0"/>
              <a:t>Hidro</a:t>
            </a:r>
          </a:p>
          <a:p>
            <a:pPr marL="520700" indent="-342900">
              <a:spcBef>
                <a:spcPts val="0"/>
              </a:spcBef>
              <a:buFont typeface="Courier New" panose="02070309020205020404" pitchFamily="49" charset="0"/>
              <a:buChar char="o"/>
            </a:pPr>
            <a:r>
              <a:rPr lang="es-MX" sz="2000" dirty="0"/>
              <a:t>Agrícola</a:t>
            </a:r>
          </a:p>
          <a:p>
            <a:pPr marL="520700" lvl="0" indent="-342900" algn="l">
              <a:lnSpc>
                <a:spcPct val="90000"/>
              </a:lnSpc>
              <a:spcBef>
                <a:spcPts val="0"/>
              </a:spcBef>
              <a:spcAft>
                <a:spcPts val="0"/>
              </a:spcAft>
              <a:buClr>
                <a:schemeClr val="dk1"/>
              </a:buClr>
              <a:buSzPts val="2800"/>
              <a:buFont typeface="Courier New" panose="02070309020205020404" pitchFamily="49" charset="0"/>
              <a:buChar char="o"/>
            </a:pPr>
            <a:r>
              <a:rPr lang="es-MX" sz="2000" b="1" dirty="0">
                <a:solidFill>
                  <a:srgbClr val="FF0000"/>
                </a:solidFill>
              </a:rPr>
              <a:t>Crédito</a:t>
            </a:r>
          </a:p>
          <a:p>
            <a:pPr marL="228600" indent="-50800">
              <a:spcBef>
                <a:spcPts val="0"/>
              </a:spcBef>
              <a:buNone/>
            </a:pPr>
            <a:endParaRPr lang="es-ES" sz="2000" dirty="0"/>
          </a:p>
        </p:txBody>
      </p:sp>
      <p:sp>
        <p:nvSpPr>
          <p:cNvPr id="177" name="Google Shape;177;p5"/>
          <p:cNvSpPr txBox="1">
            <a:spLocks noGrp="1"/>
          </p:cNvSpPr>
          <p:nvPr>
            <p:ph type="body" idx="2"/>
          </p:nvPr>
        </p:nvSpPr>
        <p:spPr>
          <a:xfrm>
            <a:off x="4850478" y="1981206"/>
            <a:ext cx="6455911" cy="3867801"/>
          </a:xfrm>
          <a:prstGeom prst="rect">
            <a:avLst/>
          </a:prstGeom>
          <a:noFill/>
          <a:ln>
            <a:noFill/>
          </a:ln>
        </p:spPr>
        <p:txBody>
          <a:bodyPr spcFirstLastPara="1" wrap="square" lIns="91425" tIns="45700" rIns="91425" bIns="45700" anchor="t" anchorCtr="0">
            <a:noAutofit/>
          </a:bodyPr>
          <a:lstStyle/>
          <a:p>
            <a:pPr marL="0" indent="0">
              <a:buNone/>
            </a:pPr>
            <a:endParaRPr lang="es-MX" sz="2000" dirty="0"/>
          </a:p>
          <a:p>
            <a:pPr marL="0" indent="0">
              <a:buNone/>
            </a:pPr>
            <a:r>
              <a:rPr lang="es-MX" sz="2000" dirty="0"/>
              <a:t>Monto de deducible es mayor o igual a 0</a:t>
            </a:r>
          </a:p>
          <a:p>
            <a:pPr marL="0" indent="0">
              <a:buNone/>
            </a:pPr>
            <a:endParaRPr lang="es-MX" sz="2000" dirty="0"/>
          </a:p>
          <a:p>
            <a:pPr marL="0" indent="0" algn="ctr">
              <a:buNone/>
            </a:pPr>
            <a:r>
              <a:rPr lang="es-ES" sz="2000" b="1" dirty="0"/>
              <a:t>Regla: Monto de deducible &gt;= 0</a:t>
            </a:r>
            <a:endParaRPr lang="es-MX" sz="2000" b="1" dirty="0"/>
          </a:p>
          <a:p>
            <a:pPr marL="0" indent="0">
              <a:buNone/>
            </a:pPr>
            <a:endParaRPr lang="es-ES" sz="2000" b="1" dirty="0"/>
          </a:p>
          <a:p>
            <a:pPr marL="0" indent="0">
              <a:buNone/>
            </a:pPr>
            <a:endParaRPr lang="es-MX" sz="2000" dirty="0"/>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Monto de deducible </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203146394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dirty="0"/>
              <a:t>Incendio</a:t>
            </a:r>
          </a:p>
          <a:p>
            <a:pPr marL="520700" indent="-342900">
              <a:spcBef>
                <a:spcPts val="0"/>
              </a:spcBef>
              <a:buFont typeface="Courier New" panose="02070309020205020404" pitchFamily="49" charset="0"/>
              <a:buChar char="o"/>
            </a:pPr>
            <a:r>
              <a:rPr lang="es-MX" sz="2000" dirty="0"/>
              <a:t>Terremoto</a:t>
            </a:r>
          </a:p>
          <a:p>
            <a:pPr marL="520700" indent="-342900">
              <a:spcBef>
                <a:spcPts val="0"/>
              </a:spcBef>
              <a:buFont typeface="Courier New" panose="02070309020205020404" pitchFamily="49" charset="0"/>
              <a:buChar char="o"/>
            </a:pPr>
            <a:r>
              <a:rPr lang="es-MX" sz="2000" dirty="0"/>
              <a:t>CM</a:t>
            </a:r>
          </a:p>
          <a:p>
            <a:pPr marL="520700" indent="-342900">
              <a:spcBef>
                <a:spcPts val="0"/>
              </a:spcBef>
              <a:buFont typeface="Courier New" panose="02070309020205020404" pitchFamily="49" charset="0"/>
              <a:buChar char="o"/>
            </a:pPr>
            <a:r>
              <a:rPr lang="es-MX" sz="2000" dirty="0"/>
              <a:t>CEER</a:t>
            </a:r>
          </a:p>
          <a:p>
            <a:pPr marL="520700" indent="-342900">
              <a:spcBef>
                <a:spcPts val="0"/>
              </a:spcBef>
              <a:buFont typeface="Courier New" panose="02070309020205020404" pitchFamily="49" charset="0"/>
              <a:buChar char="o"/>
            </a:pPr>
            <a:r>
              <a:rPr lang="es-MX" sz="2000" dirty="0"/>
              <a:t>Misceláneos</a:t>
            </a:r>
          </a:p>
          <a:p>
            <a:pPr marL="520700" indent="-342900">
              <a:spcBef>
                <a:spcPts val="0"/>
              </a:spcBef>
              <a:buFont typeface="Courier New" panose="02070309020205020404" pitchFamily="49" charset="0"/>
              <a:buChar char="o"/>
            </a:pPr>
            <a:r>
              <a:rPr lang="es-MX" sz="2000" dirty="0"/>
              <a:t>RC</a:t>
            </a:r>
          </a:p>
          <a:p>
            <a:pPr marL="520700" indent="-342900">
              <a:spcBef>
                <a:spcPts val="0"/>
              </a:spcBef>
              <a:buFont typeface="Courier New" panose="02070309020205020404" pitchFamily="49" charset="0"/>
              <a:buChar char="o"/>
            </a:pPr>
            <a:r>
              <a:rPr lang="es-MX" sz="2000" dirty="0"/>
              <a:t>Mercancía</a:t>
            </a:r>
          </a:p>
          <a:p>
            <a:pPr marL="520700" indent="-342900">
              <a:spcBef>
                <a:spcPts val="0"/>
              </a:spcBef>
              <a:buFont typeface="Courier New" panose="02070309020205020404" pitchFamily="49" charset="0"/>
              <a:buChar char="o"/>
            </a:pPr>
            <a:r>
              <a:rPr lang="es-MX" sz="2000" dirty="0"/>
              <a:t>Barcos</a:t>
            </a:r>
          </a:p>
          <a:p>
            <a:pPr marL="520700" indent="-342900">
              <a:spcBef>
                <a:spcPts val="0"/>
              </a:spcBef>
              <a:buFont typeface="Courier New" panose="02070309020205020404" pitchFamily="49" charset="0"/>
              <a:buChar char="o"/>
            </a:pPr>
            <a:r>
              <a:rPr lang="es-MX" sz="2000" dirty="0"/>
              <a:t>Aviones</a:t>
            </a:r>
          </a:p>
          <a:p>
            <a:pPr marL="520700" indent="-342900">
              <a:spcBef>
                <a:spcPts val="0"/>
              </a:spcBef>
              <a:buFont typeface="Courier New" panose="02070309020205020404" pitchFamily="49" charset="0"/>
              <a:buChar char="o"/>
            </a:pPr>
            <a:r>
              <a:rPr lang="es-MX" sz="2000" dirty="0"/>
              <a:t>Hidro</a:t>
            </a:r>
          </a:p>
          <a:p>
            <a:pPr marL="520700" indent="-342900">
              <a:spcBef>
                <a:spcPts val="0"/>
              </a:spcBef>
              <a:buFont typeface="Courier New" panose="02070309020205020404" pitchFamily="49" charset="0"/>
              <a:buChar char="o"/>
            </a:pPr>
            <a:r>
              <a:rPr lang="es-MX" sz="2000" b="1" u="sng" dirty="0"/>
              <a:t>Agrícola</a:t>
            </a:r>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850478" y="1981206"/>
            <a:ext cx="6455911" cy="3867801"/>
          </a:xfrm>
          <a:prstGeom prst="rect">
            <a:avLst/>
          </a:prstGeom>
          <a:noFill/>
          <a:ln>
            <a:noFill/>
          </a:ln>
        </p:spPr>
        <p:txBody>
          <a:bodyPr spcFirstLastPara="1" wrap="square" lIns="91425" tIns="45700" rIns="91425" bIns="45700" anchor="t" anchorCtr="0">
            <a:noAutofit/>
          </a:bodyPr>
          <a:lstStyle/>
          <a:p>
            <a:pPr marL="0" indent="0">
              <a:buNone/>
            </a:pPr>
            <a:endParaRPr lang="es-MX" sz="2000" dirty="0"/>
          </a:p>
          <a:p>
            <a:pPr marL="0" indent="0">
              <a:buNone/>
            </a:pPr>
            <a:r>
              <a:rPr lang="es-MX" sz="2000" dirty="0"/>
              <a:t>Monto de participación es mayor o igual a 0</a:t>
            </a:r>
          </a:p>
          <a:p>
            <a:pPr marL="0" indent="0">
              <a:buNone/>
            </a:pPr>
            <a:endParaRPr lang="es-MX" sz="2000" dirty="0"/>
          </a:p>
          <a:p>
            <a:pPr marL="0" indent="0" algn="ctr">
              <a:buNone/>
            </a:pPr>
            <a:r>
              <a:rPr lang="es-ES" sz="2000" b="1" dirty="0"/>
              <a:t>Regla: Monto de participación &gt;= 0</a:t>
            </a:r>
          </a:p>
          <a:p>
            <a:pPr marL="0" indent="0">
              <a:buNone/>
            </a:pPr>
            <a:endParaRPr lang="es-ES" sz="2000" b="1" dirty="0"/>
          </a:p>
          <a:p>
            <a:pPr marL="0" indent="0">
              <a:buNone/>
            </a:pPr>
            <a:endParaRPr lang="es-MX" sz="2000" dirty="0"/>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Monto de participación</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22704940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69392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520700" indent="-342900">
              <a:spcBef>
                <a:spcPts val="0"/>
              </a:spcBef>
              <a:buFont typeface="Courier New" panose="02070309020205020404" pitchFamily="49" charset="0"/>
              <a:buChar char="o"/>
            </a:pPr>
            <a:r>
              <a:rPr lang="es-MX" sz="2000" b="1" u="sng" dirty="0"/>
              <a:t>Crédito</a:t>
            </a:r>
          </a:p>
          <a:p>
            <a:pPr marL="520700" indent="-342900">
              <a:spcBef>
                <a:spcPts val="0"/>
              </a:spcBef>
              <a:buFont typeface="Courier New" panose="02070309020205020404" pitchFamily="49" charset="0"/>
              <a:buChar char="o"/>
            </a:pPr>
            <a:endParaRPr sz="2000" dirty="0"/>
          </a:p>
        </p:txBody>
      </p:sp>
      <p:sp>
        <p:nvSpPr>
          <p:cNvPr id="177" name="Google Shape;177;p5"/>
          <p:cNvSpPr txBox="1">
            <a:spLocks noGrp="1"/>
          </p:cNvSpPr>
          <p:nvPr>
            <p:ph type="body" idx="2"/>
          </p:nvPr>
        </p:nvSpPr>
        <p:spPr>
          <a:xfrm>
            <a:off x="5181599" y="1982313"/>
            <a:ext cx="6160571" cy="3384166"/>
          </a:xfrm>
          <a:prstGeom prst="rect">
            <a:avLst/>
          </a:prstGeom>
          <a:noFill/>
          <a:ln>
            <a:noFill/>
          </a:ln>
        </p:spPr>
        <p:txBody>
          <a:bodyPr spcFirstLastPara="1" wrap="square" lIns="91425" tIns="45700" rIns="91425" bIns="45700" anchor="t" anchorCtr="0">
            <a:noAutofit/>
          </a:bodyPr>
          <a:lstStyle/>
          <a:p>
            <a:pPr marL="0" indent="0">
              <a:buNone/>
            </a:pPr>
            <a:r>
              <a:rPr lang="es-MX" sz="2000" b="1" dirty="0"/>
              <a:t>Regla: Plazo &gt; 0</a:t>
            </a:r>
          </a:p>
          <a:p>
            <a:pPr marL="0" indent="0">
              <a:buNone/>
            </a:pPr>
            <a:endParaRPr lang="es-ES" sz="2000" b="1" dirty="0"/>
          </a:p>
          <a:p>
            <a:pPr marL="0" indent="0">
              <a:buNone/>
            </a:pPr>
            <a:r>
              <a:rPr lang="es-ES" sz="2000" dirty="0"/>
              <a:t>El Plazo del crédito debe ser mayor a cero</a:t>
            </a:r>
            <a:endParaRPr lang="es-MX" dirty="0"/>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dirty="0"/>
              <a:t>Plazo</a:t>
            </a:r>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229609613"/>
      </p:ext>
    </p:extLst>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Fecha xmlns="8a1bad36-d8b0-4cfa-9462-7c748c5ba06c">2021-01-27T06:00:00+00:00</Fecha>
    <Ejercicio xmlns="8a1bad36-d8b0-4cfa-9462-7c748c5ba06c">2020: Seguros (CUSF)</Ejercicio>
    <Orden xmlns="8a1bad36-d8b0-4cfa-9462-7c748c5ba06c">D</Orden>
    <_dlc_DocId xmlns="fbb82a6a-a961-4754-99c6-5e8b59674839">ZUWP26PT267V-208-504</_dlc_DocId>
    <_dlc_DocIdUrl xmlns="fbb82a6a-a961-4754-99c6-5e8b59674839">
      <Url>https://www.cnsf.gob.mx/Sistemas/_layouts/15/DocIdRedir.aspx?ID=ZUWP26PT267V-208-504</Url>
      <Description>ZUWP26PT267V-208-504</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o" ma:contentTypeID="0x0101003D6B3A07897E7B468E6372F906A21529" ma:contentTypeVersion="3" ma:contentTypeDescription="Crear nuevo documento." ma:contentTypeScope="" ma:versionID="96f41bc828122236fb28b18823518c57">
  <xsd:schema xmlns:xsd="http://www.w3.org/2001/XMLSchema" xmlns:xs="http://www.w3.org/2001/XMLSchema" xmlns:p="http://schemas.microsoft.com/office/2006/metadata/properties" xmlns:ns2="8a1bad36-d8b0-4cfa-9462-7c748c5ba06c" xmlns:ns3="fbb82a6a-a961-4754-99c6-5e8b59674839" targetNamespace="http://schemas.microsoft.com/office/2006/metadata/properties" ma:root="true" ma:fieldsID="dff5b5ee9d2ad7274c3b25a988b8ed77" ns2:_="" ns3:_="">
    <xsd:import namespace="8a1bad36-d8b0-4cfa-9462-7c748c5ba06c"/>
    <xsd:import namespace="fbb82a6a-a961-4754-99c6-5e8b59674839"/>
    <xsd:element name="properties">
      <xsd:complexType>
        <xsd:sequence>
          <xsd:element name="documentManagement">
            <xsd:complexType>
              <xsd:all>
                <xsd:element ref="ns2:Fecha" minOccurs="0"/>
                <xsd:element ref="ns2:Ejercicio" minOccurs="0"/>
                <xsd:element ref="ns2:Orden"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1bad36-d8b0-4cfa-9462-7c748c5ba06c" elementFormDefault="qualified">
    <xsd:import namespace="http://schemas.microsoft.com/office/2006/documentManagement/types"/>
    <xsd:import namespace="http://schemas.microsoft.com/office/infopath/2007/PartnerControls"/>
    <xsd:element name="Fecha" ma:index="8" nillable="true" ma:displayName="Fecha" ma:format="DateOnly" ma:internalName="Fecha">
      <xsd:simpleType>
        <xsd:restriction base="dms:DateTime"/>
      </xsd:simpleType>
    </xsd:element>
    <xsd:element name="Ejercicio" ma:index="9" nillable="true" ma:displayName="Ejercicio" ma:internalName="Ejercicio">
      <xsd:simpleType>
        <xsd:restriction base="dms:Text">
          <xsd:maxLength value="255"/>
        </xsd:restriction>
      </xsd:simpleType>
    </xsd:element>
    <xsd:element name="Orden" ma:index="10" nillable="true" ma:displayName="Orden" ma:internalName="Orden">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b82a6a-a961-4754-99c6-5e8b59674839" elementFormDefault="qualified">
    <xsd:import namespace="http://schemas.microsoft.com/office/2006/documentManagement/types"/>
    <xsd:import namespace="http://schemas.microsoft.com/office/infopath/2007/PartnerControls"/>
    <xsd:element name="_dlc_DocId" ma:index="11" nillable="true" ma:displayName="Valor de Id. de documento" ma:description="El valor del identificador de documento asignado a este elemento." ma:internalName="_dlc_DocId" ma:readOnly="true">
      <xsd:simpleType>
        <xsd:restriction base="dms:Text"/>
      </xsd:simpleType>
    </xsd:element>
    <xsd:element name="_dlc_DocIdUrl" ma:index="12"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AB8285B-3349-4876-9640-761BFEC2F52D}"/>
</file>

<file path=customXml/itemProps2.xml><?xml version="1.0" encoding="utf-8"?>
<ds:datastoreItem xmlns:ds="http://schemas.openxmlformats.org/officeDocument/2006/customXml" ds:itemID="{36B09FE0-05DE-4AA6-9178-C7564E92448F}"/>
</file>

<file path=customXml/itemProps3.xml><?xml version="1.0" encoding="utf-8"?>
<ds:datastoreItem xmlns:ds="http://schemas.openxmlformats.org/officeDocument/2006/customXml" ds:itemID="{7EAAE203-E789-4A75-A92D-8451D8300B77}"/>
</file>

<file path=customXml/itemProps4.xml><?xml version="1.0" encoding="utf-8"?>
<ds:datastoreItem xmlns:ds="http://schemas.openxmlformats.org/officeDocument/2006/customXml" ds:itemID="{8C5231FA-EFBA-4F9E-BE77-A0EFFA3C0C31}"/>
</file>

<file path=docProps/app.xml><?xml version="1.0" encoding="utf-8"?>
<Properties xmlns="http://schemas.openxmlformats.org/officeDocument/2006/extended-properties" xmlns:vt="http://schemas.openxmlformats.org/officeDocument/2006/docPropsVTypes">
  <TotalTime>992</TotalTime>
  <Words>5734</Words>
  <Application>Microsoft Office PowerPoint</Application>
  <PresentationFormat>Panorámica</PresentationFormat>
  <Paragraphs>2174</Paragraphs>
  <Slides>108</Slides>
  <Notes>105</Notes>
  <HiddenSlides>0</HiddenSlides>
  <MMClips>0</MMClips>
  <ScaleCrop>false</ScaleCrop>
  <HeadingPairs>
    <vt:vector size="4" baseType="variant">
      <vt:variant>
        <vt:lpstr>Tema</vt:lpstr>
      </vt:variant>
      <vt:variant>
        <vt:i4>1</vt:i4>
      </vt:variant>
      <vt:variant>
        <vt:lpstr>Títulos de diapositiva</vt:lpstr>
      </vt:variant>
      <vt:variant>
        <vt:i4>108</vt:i4>
      </vt:variant>
    </vt:vector>
  </HeadingPairs>
  <TitlesOfParts>
    <vt:vector size="109" baseType="lpstr">
      <vt:lpstr>Tema de Office</vt:lpstr>
      <vt:lpstr>Taller de Daños sin autos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Taller de daños</dc:title>
  <dc:creator>Microsoft Office User</dc:creator>
  <cp:lastModifiedBy>Karina Luna</cp:lastModifiedBy>
  <cp:revision>226</cp:revision>
  <dcterms:created xsi:type="dcterms:W3CDTF">2018-12-04T03:27:02Z</dcterms:created>
  <dcterms:modified xsi:type="dcterms:W3CDTF">2021-01-28T00:43:13Z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0x0101003D6B3A07897E7B468E6372F906A21529</vt:lpwstr>
  </property>
  <property fmtid="{D5CDD505-2E9C-101B-9397-08002B2CF9AE}" pid="3" name="_dlc_DocIdItemGuid">
    <vt:lpwstr>a932869f-92a1-4460-92bf-24ff372dd437</vt:lpwstr>
  </property>
</Properties>
</file>